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21"/>
  </p:notesMasterIdLst>
  <p:sldIdLst>
    <p:sldId id="468" r:id="rId2"/>
    <p:sldId id="469" r:id="rId3"/>
    <p:sldId id="319" r:id="rId4"/>
    <p:sldId id="320" r:id="rId5"/>
    <p:sldId id="321" r:id="rId6"/>
    <p:sldId id="322" r:id="rId7"/>
    <p:sldId id="323" r:id="rId8"/>
    <p:sldId id="324" r:id="rId9"/>
    <p:sldId id="325" r:id="rId10"/>
    <p:sldId id="326" r:id="rId11"/>
    <p:sldId id="328" r:id="rId12"/>
    <p:sldId id="329" r:id="rId13"/>
    <p:sldId id="330" r:id="rId14"/>
    <p:sldId id="331" r:id="rId15"/>
    <p:sldId id="418" r:id="rId16"/>
    <p:sldId id="332" r:id="rId17"/>
    <p:sldId id="333" r:id="rId18"/>
    <p:sldId id="260" r:id="rId19"/>
    <p:sldId id="338" r:id="rId20"/>
    <p:sldId id="339" r:id="rId21"/>
    <p:sldId id="340" r:id="rId22"/>
    <p:sldId id="341" r:id="rId23"/>
    <p:sldId id="342" r:id="rId24"/>
    <p:sldId id="343" r:id="rId25"/>
    <p:sldId id="344" r:id="rId26"/>
    <p:sldId id="450" r:id="rId27"/>
    <p:sldId id="438" r:id="rId28"/>
    <p:sldId id="347" r:id="rId29"/>
    <p:sldId id="439" r:id="rId30"/>
    <p:sldId id="349" r:id="rId31"/>
    <p:sldId id="350" r:id="rId32"/>
    <p:sldId id="352" r:id="rId33"/>
    <p:sldId id="353" r:id="rId34"/>
    <p:sldId id="440" r:id="rId35"/>
    <p:sldId id="355" r:id="rId36"/>
    <p:sldId id="354" r:id="rId37"/>
    <p:sldId id="356" r:id="rId38"/>
    <p:sldId id="357" r:id="rId39"/>
    <p:sldId id="359" r:id="rId40"/>
    <p:sldId id="360" r:id="rId41"/>
    <p:sldId id="361" r:id="rId42"/>
    <p:sldId id="429" r:id="rId43"/>
    <p:sldId id="362" r:id="rId44"/>
    <p:sldId id="422" r:id="rId45"/>
    <p:sldId id="423" r:id="rId46"/>
    <p:sldId id="424" r:id="rId47"/>
    <p:sldId id="425" r:id="rId48"/>
    <p:sldId id="445" r:id="rId49"/>
    <p:sldId id="426" r:id="rId50"/>
    <p:sldId id="427" r:id="rId51"/>
    <p:sldId id="430" r:id="rId52"/>
    <p:sldId id="363" r:id="rId53"/>
    <p:sldId id="364" r:id="rId54"/>
    <p:sldId id="365" r:id="rId55"/>
    <p:sldId id="366" r:id="rId56"/>
    <p:sldId id="367" r:id="rId57"/>
    <p:sldId id="368" r:id="rId58"/>
    <p:sldId id="369" r:id="rId59"/>
    <p:sldId id="442" r:id="rId60"/>
    <p:sldId id="473" r:id="rId61"/>
    <p:sldId id="467" r:id="rId62"/>
    <p:sldId id="371" r:id="rId63"/>
    <p:sldId id="372" r:id="rId64"/>
    <p:sldId id="374" r:id="rId65"/>
    <p:sldId id="375" r:id="rId66"/>
    <p:sldId id="451" r:id="rId67"/>
    <p:sldId id="377" r:id="rId68"/>
    <p:sldId id="378" r:id="rId69"/>
    <p:sldId id="379" r:id="rId70"/>
    <p:sldId id="380" r:id="rId71"/>
    <p:sldId id="381" r:id="rId72"/>
    <p:sldId id="431" r:id="rId73"/>
    <p:sldId id="382" r:id="rId74"/>
    <p:sldId id="420" r:id="rId75"/>
    <p:sldId id="464" r:id="rId76"/>
    <p:sldId id="465" r:id="rId77"/>
    <p:sldId id="466" r:id="rId78"/>
    <p:sldId id="383" r:id="rId79"/>
    <p:sldId id="384" r:id="rId80"/>
    <p:sldId id="385" r:id="rId81"/>
    <p:sldId id="386" r:id="rId82"/>
    <p:sldId id="387" r:id="rId83"/>
    <p:sldId id="388" r:id="rId84"/>
    <p:sldId id="389" r:id="rId85"/>
    <p:sldId id="390" r:id="rId86"/>
    <p:sldId id="391" r:id="rId87"/>
    <p:sldId id="475" r:id="rId88"/>
    <p:sldId id="392" r:id="rId89"/>
    <p:sldId id="474" r:id="rId90"/>
    <p:sldId id="393" r:id="rId91"/>
    <p:sldId id="454" r:id="rId92"/>
    <p:sldId id="395" r:id="rId93"/>
    <p:sldId id="396" r:id="rId94"/>
    <p:sldId id="397" r:id="rId95"/>
    <p:sldId id="398" r:id="rId96"/>
    <p:sldId id="399" r:id="rId97"/>
    <p:sldId id="400" r:id="rId98"/>
    <p:sldId id="401" r:id="rId99"/>
    <p:sldId id="402" r:id="rId100"/>
    <p:sldId id="403" r:id="rId101"/>
    <p:sldId id="457" r:id="rId102"/>
    <p:sldId id="404" r:id="rId103"/>
    <p:sldId id="405" r:id="rId104"/>
    <p:sldId id="421" r:id="rId105"/>
    <p:sldId id="406" r:id="rId106"/>
    <p:sldId id="407" r:id="rId107"/>
    <p:sldId id="470" r:id="rId108"/>
    <p:sldId id="472" r:id="rId109"/>
    <p:sldId id="437" r:id="rId110"/>
    <p:sldId id="463" r:id="rId111"/>
    <p:sldId id="462" r:id="rId112"/>
    <p:sldId id="411" r:id="rId113"/>
    <p:sldId id="412" r:id="rId114"/>
    <p:sldId id="413" r:id="rId115"/>
    <p:sldId id="416" r:id="rId116"/>
    <p:sldId id="447" r:id="rId117"/>
    <p:sldId id="417" r:id="rId118"/>
    <p:sldId id="444" r:id="rId119"/>
    <p:sldId id="415" r:id="rId1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FFA5"/>
    <a:srgbClr val="1A1FF2"/>
    <a:srgbClr val="0C11D6"/>
    <a:srgbClr val="002E8A"/>
    <a:srgbClr val="FACC4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398" autoAdjust="0"/>
    <p:restoredTop sz="94660"/>
  </p:normalViewPr>
  <p:slideViewPr>
    <p:cSldViewPr>
      <p:cViewPr varScale="1">
        <p:scale>
          <a:sx n="82" d="100"/>
          <a:sy n="82" d="100"/>
        </p:scale>
        <p:origin x="-1392" y="-8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image" Target="../media/image17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ED523F-0E5F-459F-B746-A01630BC546D}" type="datetimeFigureOut">
              <a:rPr lang="zh-CN" altLang="en-US" smtClean="0"/>
              <a:pPr/>
              <a:t>2019/9/24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6F1480-15C5-4BB9-BC08-6DD35D90EBE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BB1DDC-03D5-4D39-A20A-BACCEE85FCCD}" type="slidenum">
              <a:rPr lang="zh-CN" altLang="en-US"/>
              <a:pPr/>
              <a:t>67</a:t>
            </a:fld>
            <a:endParaRPr lang="en-US" altLang="zh-CN"/>
          </a:p>
        </p:txBody>
      </p:sp>
      <p:sp>
        <p:nvSpPr>
          <p:cNvPr id="126978" name="Rectangle 2"/>
          <p:cNvSpPr>
            <a:spLocks noGrp="1" noRot="1" noChangeAspect="1" noChangeArrowheads="1" noTextEdit="1"/>
          </p:cNvSpPr>
          <p:nvPr>
            <p:ph type="sldImg"/>
          </p:nvPr>
        </p:nvSpPr>
        <p:spPr/>
      </p:sp>
      <p:sp>
        <p:nvSpPr>
          <p:cNvPr id="126979" name="Rectangle 3"/>
          <p:cNvSpPr>
            <a:spLocks noGrp="1" noRot="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96F1480-15C5-4BB9-BC08-6DD35D90EBEE}" type="slidenum">
              <a:rPr lang="zh-CN" altLang="en-US" smtClean="0"/>
              <a:pPr/>
              <a:t>104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0D8F7AA8-DD54-481F-AFBB-B48BA1F628F6}" type="slidenum">
              <a:rPr lang="zh-CN" altLang="en-US"/>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817B6DCC-1CD5-4CC4-B5BC-CE00EE6F496B}" type="slidenum">
              <a:rPr lang="zh-CN" altLang="en-US"/>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8" name="页脚占位符 7"/>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3638"/>
            <a:ext cx="2133600" cy="457200"/>
          </a:xfrm>
        </p:spPr>
        <p:txBody>
          <a:bodyPr/>
          <a:lstStyle>
            <a:lvl1pPr>
              <a:defRPr/>
            </a:lvl1pPr>
          </a:lstStyle>
          <a:p>
            <a:fld id="{8BA01488-8AF8-4A9B-BAF3-06D4666B011B}" type="slidenum">
              <a:rPr lang="zh-CN" altLang="en-US"/>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3638"/>
            <a:ext cx="2133600" cy="457200"/>
          </a:xfrm>
        </p:spPr>
        <p:txBody>
          <a:bodyPr/>
          <a:lstStyle>
            <a:lvl1pPr>
              <a:defRPr/>
            </a:lvl1pPr>
          </a:lstStyle>
          <a:p>
            <a:fld id="{9D5EAF47-AE9C-4AA7-B607-B5F0E969B9DD}" type="slidenum">
              <a:rPr lang="zh-CN" altLang="en-US"/>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1CA9C890-67BB-427C-91A7-EF809EBC8319}"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2019/9/24</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2019/9/24</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_rels/slide104.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174.jpeg"/><Relationship Id="rId7" Type="http://schemas.openxmlformats.org/officeDocument/2006/relationships/image" Target="../media/image175.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baike.baidu.com/view/570600.htm" TargetMode="External"/><Relationship Id="rId5" Type="http://schemas.openxmlformats.org/officeDocument/2006/relationships/hyperlink" Target="http://baike.baidu.com/view/947729.htm" TargetMode="External"/><Relationship Id="rId4" Type="http://schemas.openxmlformats.org/officeDocument/2006/relationships/hyperlink" Target="http://baike.baidu.com/view/291477.htm" TargetMode="External"/><Relationship Id="rId9" Type="http://schemas.openxmlformats.org/officeDocument/2006/relationships/image" Target="../media/image177.jpeg"/></Relationships>
</file>

<file path=ppt/slides/_rels/slide1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2.xml"/><Relationship Id="rId5" Type="http://schemas.openxmlformats.org/officeDocument/2006/relationships/image" Target="../media/image183.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87.jpeg"/><Relationship Id="rId1" Type="http://schemas.openxmlformats.org/officeDocument/2006/relationships/slideLayout" Target="../slideLayouts/slideLayout2.xml"/><Relationship Id="rId5" Type="http://schemas.openxmlformats.org/officeDocument/2006/relationships/image" Target="../media/image189.jpeg"/><Relationship Id="rId4" Type="http://schemas.openxmlformats.org/officeDocument/2006/relationships/image" Target="../media/image188.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hyperlink" Target="http://www.cts2008.com/Search_JQ.asp?cityid1=1002211"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www.hust.edu.cn/scenery/images/4c4.jpg" TargetMode="External"/><Relationship Id="rId3" Type="http://schemas.openxmlformats.org/officeDocument/2006/relationships/image" Target="../media/image33.jpeg"/><Relationship Id="rId7" Type="http://schemas.openxmlformats.org/officeDocument/2006/relationships/image" Target="../media/image35.jpeg"/><Relationship Id="rId2" Type="http://schemas.openxmlformats.org/officeDocument/2006/relationships/hyperlink" Target="http://www.hust.edu.cn/scenery/images/4c1.jpg" TargetMode="External"/><Relationship Id="rId1" Type="http://schemas.openxmlformats.org/officeDocument/2006/relationships/slideLayout" Target="../slideLayouts/slideLayout2.xml"/><Relationship Id="rId6" Type="http://schemas.openxmlformats.org/officeDocument/2006/relationships/hyperlink" Target="http://www.hust.edu.cn/scenery/images/4c3.jpg" TargetMode="External"/><Relationship Id="rId5" Type="http://schemas.openxmlformats.org/officeDocument/2006/relationships/image" Target="../media/image34.jpeg"/><Relationship Id="rId4" Type="http://schemas.openxmlformats.org/officeDocument/2006/relationships/hyperlink" Target="http://www.hust.edu.cn/scenery/images/4c2.jpg" TargetMode="External"/><Relationship Id="rId9" Type="http://schemas.openxmlformats.org/officeDocument/2006/relationships/image" Target="../media/image36.jpeg"/></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1000book.com/product.asp?id=31425"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tupian.baike.com/doc/&#37101;&#22763;&#31435;/a1_42_09_01300000244525125966097588451_jpg.html?prd=citiao_tuce_zhengwe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imgsrc.baidu.com/baike/pic/item/246cca2adeec7c88023bf649.jp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www.ce.cn/kjwh/scpm/tzjb/xhds/xhdh/200509/01/t20050901_4572827_9.shtml" TargetMode="Externa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hyperlink" Target="http://baike.baidu.com/image/b3ba5d16b4d1055521a4e93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hyperlink" Target="http://image.baidu.com/i?ct=503316480&amp;z=0&amp;tn=baiduimagedetail&amp;word=%B8%E7%C2%D7%B2%BC&amp;in=4601&amp;cl=2&amp;cm=1&amp;sc=0&amp;lm=-1&amp;pn=4&amp;rn=1&amp;di=4060174695&amp;ln=2000&amp;fr=&amp;ic=0&amp;s=0" TargetMode="Externa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9.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baike.baidu.com/image/808a27db37711775d0164e84" TargetMode="Externa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92.jpe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image.baidu.com/i?ct=503316480&amp;z=0&amp;tn=baiduimagedetail&amp;word=%D3%A2%B9%FA%C8%A6%B5%D8%D4%CB%B6%AF&amp;in=16884&amp;cl=2&amp;cm=1&amp;sc=0&amp;lm=-1&amp;pn=0&amp;rn=1&amp;di=2358595890&amp;ln=293&amp;fr=&amp;ic=0&amp;s=0" TargetMode="Externa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jpeg"/></Relationships>
</file>

<file path=ppt/slides/_rels/slide5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hyperlink" Target="http://image.baidu.com/i?ct=503316480&amp;z=0&amp;tn=baiduimagedetail&amp;word=%C3%C0%B9%FA%B6%C0%C1%A2%D5%BD%D5%F9&amp;in=4002&amp;cl=2&amp;cm=1&amp;sc=0&amp;lm=-1&amp;pn=17&amp;rn=1&amp;di=742027155&amp;ln=2000&amp;fr=&amp;ic=0&amp;s=0"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gif"/><Relationship Id="rId1" Type="http://schemas.openxmlformats.org/officeDocument/2006/relationships/slideLayout" Target="../slideLayouts/slideLayout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5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 Id="rId9" Type="http://schemas.openxmlformats.org/officeDocument/2006/relationships/image" Target="../media/image119.jpe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6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4.xml"/><Relationship Id="rId4" Type="http://schemas.openxmlformats.org/officeDocument/2006/relationships/image" Target="../media/image128.jpeg"/></Relationships>
</file>

<file path=ppt/slides/_rels/slide6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baike.so.com/doc/6707960-6921975.html" TargetMode="External"/><Relationship Id="rId5" Type="http://schemas.openxmlformats.org/officeDocument/2006/relationships/hyperlink" Target="https://baike.so.com/doc/5349067-5584522.html" TargetMode="External"/><Relationship Id="rId4" Type="http://schemas.openxmlformats.org/officeDocument/2006/relationships/image" Target="../media/image130.jpeg"/></Relationships>
</file>

<file path=ppt/slides/_rels/slide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7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7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8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35270;&#39057;/1840&#24180;&#20013;&#33521;&#40486;&#29255;&#25112;&#20105;&#20026;&#20309;&#33521;&#22269;&#23436;&#32988;.mp4"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hyperlink" Target="http://www.eeena.com/lishi/show.asp?id=24430"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hyperlink" Target="http://www.history999.com/ReadNews.asp?NewsID=573"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www.lsda.zj001.net/ifile.php?xname=6FL1LU0&amp;fname=1129510299.jpg" TargetMode="Externa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hyperlink" Target="http://www.0562.cc/upimg/tuba/120/20061124/11643300625a7b50693.jpg" TargetMode="External"/><Relationship Id="rId1" Type="http://schemas.openxmlformats.org/officeDocument/2006/relationships/slideLayout" Target="../slideLayouts/slideLayout2.xml"/><Relationship Id="rId5" Type="http://schemas.openxmlformats.org/officeDocument/2006/relationships/image" Target="../media/image169.jpeg"/><Relationship Id="rId4" Type="http://schemas.openxmlformats.org/officeDocument/2006/relationships/hyperlink" Target="http://life.qlcity.com/html/renwen/06710124019263820671111560125895462.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srcRect/>
          <a:stretch>
            <a:fillRect/>
          </a:stretch>
        </p:blipFill>
        <p:spPr bwMode="auto">
          <a:xfrm>
            <a:off x="0" y="0"/>
            <a:ext cx="9144001" cy="6858000"/>
          </a:xfrm>
          <a:prstGeom prst="rect">
            <a:avLst/>
          </a:prstGeom>
          <a:noFill/>
          <a:ln w="9525">
            <a:noFill/>
            <a:miter lim="800000"/>
            <a:headEnd/>
            <a:tailEnd/>
          </a:ln>
          <a:effectLst/>
        </p:spPr>
      </p:pic>
      <p:sp>
        <p:nvSpPr>
          <p:cNvPr id="8" name="矩形 7"/>
          <p:cNvSpPr/>
          <p:nvPr/>
        </p:nvSpPr>
        <p:spPr>
          <a:xfrm>
            <a:off x="4357686" y="5715016"/>
            <a:ext cx="4408379"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cap="none" spc="0" dirty="0" smtClean="0">
                <a:ln>
                  <a:prstDash val="solid"/>
                </a:ln>
                <a:solidFill>
                  <a:srgbClr val="002060"/>
                </a:solidFill>
                <a:latin typeface="华文琥珀" pitchFamily="2" charset="-122"/>
                <a:ea typeface="华文琥珀" pitchFamily="2" charset="-122"/>
              </a:rPr>
              <a:t>河北师范大学  赵雪飞 </a:t>
            </a:r>
            <a:endParaRPr lang="zh-CN" altLang="en-US" sz="3200" b="1" cap="none" spc="0" dirty="0">
              <a:ln>
                <a:prstDash val="solid"/>
              </a:ln>
              <a:solidFill>
                <a:srgbClr val="002060"/>
              </a:solidFill>
              <a:latin typeface="华文琥珀" pitchFamily="2" charset="-122"/>
              <a:ea typeface="华文琥珀" pitchFamily="2" charset="-122"/>
            </a:endParaRPr>
          </a:p>
        </p:txBody>
      </p:sp>
      <p:sp>
        <p:nvSpPr>
          <p:cNvPr id="11" name="Text Box 6"/>
          <p:cNvSpPr txBox="1">
            <a:spLocks noChangeArrowheads="1"/>
          </p:cNvSpPr>
          <p:nvPr/>
        </p:nvSpPr>
        <p:spPr bwMode="auto">
          <a:xfrm>
            <a:off x="285720" y="1357298"/>
            <a:ext cx="8715436" cy="923330"/>
          </a:xfrm>
          <a:prstGeom prst="rect">
            <a:avLst/>
          </a:prstGeom>
          <a:solidFill>
            <a:schemeClr val="accent3">
              <a:lumMod val="10000"/>
              <a:lumOff val="90000"/>
              <a:alpha val="0"/>
            </a:schemeClr>
          </a:solidFill>
          <a:ln w="9525">
            <a:noFill/>
            <a:miter lim="800000"/>
            <a:headEnd/>
            <a:tailEnd/>
          </a:ln>
          <a:effectLst>
            <a:prstShdw prst="shdw13" dist="53882" dir="13500000">
              <a:schemeClr val="bg2">
                <a:alpha val="50000"/>
              </a:schemeClr>
            </a:prstShdw>
          </a:effectLst>
        </p:spPr>
        <p:txBody>
          <a:bodyPr wrap="square">
            <a:spAutoFit/>
          </a:bodyPr>
          <a:lstStyle/>
          <a:p>
            <a:pPr>
              <a:spcBef>
                <a:spcPct val="50000"/>
              </a:spcBef>
              <a:defRPr/>
            </a:pPr>
            <a:r>
              <a:rPr lang="zh-CN" altLang="en-US" sz="5400" b="1" dirty="0" smtClean="0">
                <a:solidFill>
                  <a:srgbClr val="C00000"/>
                </a:solidFill>
                <a:effectLst>
                  <a:outerShdw blurRad="38100" dist="38100" dir="2700000" algn="tl">
                    <a:srgbClr val="000000"/>
                  </a:outerShdw>
                </a:effectLst>
                <a:latin typeface="Arial" charset="0"/>
                <a:ea typeface="黑体" pitchFamily="49" charset="-122"/>
              </a:rPr>
              <a:t>专题二  风云变幻的八十年</a:t>
            </a:r>
            <a:endParaRPr lang="zh-CN" altLang="en-US" sz="5400" b="1" dirty="0">
              <a:solidFill>
                <a:srgbClr val="C00000"/>
              </a:solidFill>
              <a:effectLst>
                <a:outerShdw blurRad="38100" dist="38100" dir="2700000" algn="tl">
                  <a:srgbClr val="000000"/>
                </a:outerShdw>
              </a:effectLst>
              <a:latin typeface="Arial" charset="0"/>
              <a:ea typeface="黑体" pitchFamily="49" charset="-122"/>
            </a:endParaRPr>
          </a:p>
        </p:txBody>
      </p:sp>
      <p:pic>
        <p:nvPicPr>
          <p:cNvPr id="12" name="Picture 2" descr="c:\users\administrator\appdata\roaming\360se6\User Data\temp\201508131535124113.jpg"/>
          <p:cNvPicPr>
            <a:picLocks noChangeAspect="1" noChangeArrowheads="1"/>
          </p:cNvPicPr>
          <p:nvPr/>
        </p:nvPicPr>
        <p:blipFill>
          <a:blip r:embed="rId3" cstate="print"/>
          <a:srcRect/>
          <a:stretch>
            <a:fillRect/>
          </a:stretch>
        </p:blipFill>
        <p:spPr bwMode="auto">
          <a:xfrm>
            <a:off x="0" y="3286124"/>
            <a:ext cx="3994194" cy="2868536"/>
          </a:xfrm>
          <a:prstGeom prst="rect">
            <a:avLst/>
          </a:prstGeom>
          <a:ln>
            <a:noFill/>
          </a:ln>
          <a:effectLst>
            <a:softEdge rad="112500"/>
          </a:effectLst>
        </p:spPr>
      </p:pic>
      <p:pic>
        <p:nvPicPr>
          <p:cNvPr id="13" name="Picture 4" descr="http://s7.sinaimg.cn/mw690/85af0aa3td81ccf1f2626&amp;690"/>
          <p:cNvPicPr>
            <a:picLocks noChangeAspect="1" noChangeArrowheads="1"/>
          </p:cNvPicPr>
          <p:nvPr/>
        </p:nvPicPr>
        <p:blipFill>
          <a:blip r:embed="rId4" cstate="print"/>
          <a:srcRect/>
          <a:stretch>
            <a:fillRect/>
          </a:stretch>
        </p:blipFill>
        <p:spPr bwMode="auto">
          <a:xfrm>
            <a:off x="4000496" y="2591192"/>
            <a:ext cx="4734274" cy="2838072"/>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95536" y="260648"/>
            <a:ext cx="3384376" cy="692150"/>
          </a:xfrm>
          <a:solidFill>
            <a:schemeClr val="bg1"/>
          </a:solidFill>
        </p:spPr>
        <p:txBody>
          <a:bodyPr>
            <a:normAutofit fontScale="90000"/>
          </a:bodyPr>
          <a:lstStyle/>
          <a:p>
            <a:r>
              <a:rPr lang="zh-CN" altLang="en-US" sz="3800" b="1" dirty="0">
                <a:solidFill>
                  <a:srgbClr val="FF0000"/>
                </a:solidFill>
              </a:rPr>
              <a:t>★</a:t>
            </a:r>
            <a:r>
              <a:rPr lang="zh-CN" altLang="en-US" sz="4900" b="1" dirty="0" smtClean="0">
                <a:solidFill>
                  <a:schemeClr val="tx1"/>
                </a:solidFill>
                <a:latin typeface="华文新魏" pitchFamily="2" charset="-122"/>
                <a:ea typeface="华文新魏" pitchFamily="2" charset="-122"/>
                <a:cs typeface="+mn-cs"/>
              </a:rPr>
              <a:t>手工业 </a:t>
            </a:r>
            <a:endParaRPr lang="zh-CN" altLang="en-US" sz="4900" b="1" dirty="0">
              <a:solidFill>
                <a:schemeClr val="tx1"/>
              </a:solidFill>
              <a:latin typeface="华文新魏" pitchFamily="2" charset="-122"/>
              <a:ea typeface="华文新魏" pitchFamily="2" charset="-122"/>
              <a:cs typeface="+mn-cs"/>
            </a:endParaRPr>
          </a:p>
        </p:txBody>
      </p:sp>
      <p:grpSp>
        <p:nvGrpSpPr>
          <p:cNvPr id="19" name="组合 18"/>
          <p:cNvGrpSpPr/>
          <p:nvPr/>
        </p:nvGrpSpPr>
        <p:grpSpPr>
          <a:xfrm>
            <a:off x="611560" y="764704"/>
            <a:ext cx="4682645" cy="2156067"/>
            <a:chOff x="611560" y="764704"/>
            <a:chExt cx="4682645" cy="2156067"/>
          </a:xfrm>
        </p:grpSpPr>
        <p:grpSp>
          <p:nvGrpSpPr>
            <p:cNvPr id="2" name="Group 3"/>
            <p:cNvGrpSpPr>
              <a:grpSpLocks/>
            </p:cNvGrpSpPr>
            <p:nvPr/>
          </p:nvGrpSpPr>
          <p:grpSpPr bwMode="auto">
            <a:xfrm>
              <a:off x="3131840" y="764704"/>
              <a:ext cx="2162365" cy="2156067"/>
              <a:chOff x="0" y="0"/>
              <a:chExt cx="1886" cy="2717"/>
            </a:xfrm>
          </p:grpSpPr>
          <p:pic>
            <p:nvPicPr>
              <p:cNvPr id="14340" name="Picture 4" descr="xin_1720903130926740325918"/>
              <p:cNvPicPr>
                <a:picLocks noChangeAspect="1" noChangeArrowheads="1"/>
              </p:cNvPicPr>
              <p:nvPr/>
            </p:nvPicPr>
            <p:blipFill>
              <a:blip r:embed="rId2" cstate="print"/>
              <a:srcRect/>
              <a:stretch>
                <a:fillRect/>
              </a:stretch>
            </p:blipFill>
            <p:spPr bwMode="auto">
              <a:xfrm>
                <a:off x="0" y="0"/>
                <a:ext cx="1886" cy="2358"/>
              </a:xfrm>
              <a:prstGeom prst="rect">
                <a:avLst/>
              </a:prstGeom>
              <a:noFill/>
              <a:ln w="9525">
                <a:noFill/>
                <a:miter lim="800000"/>
                <a:headEnd/>
                <a:tailEnd/>
              </a:ln>
            </p:spPr>
          </p:pic>
          <p:sp>
            <p:nvSpPr>
              <p:cNvPr id="14341" name="Rectangle 5"/>
              <p:cNvSpPr>
                <a:spLocks noChangeArrowheads="1"/>
              </p:cNvSpPr>
              <p:nvPr/>
            </p:nvSpPr>
            <p:spPr bwMode="auto">
              <a:xfrm>
                <a:off x="45" y="2368"/>
                <a:ext cx="1839" cy="349"/>
              </a:xfrm>
              <a:prstGeom prst="rect">
                <a:avLst/>
              </a:prstGeom>
              <a:solidFill>
                <a:srgbClr val="FFFFFF"/>
              </a:solidFill>
              <a:ln w="9525">
                <a:solidFill>
                  <a:srgbClr val="99CCFF"/>
                </a:solidFill>
                <a:miter lim="800000"/>
                <a:headEnd/>
                <a:tailEnd/>
              </a:ln>
              <a:effectLst/>
            </p:spPr>
            <p:txBody>
              <a:bodyPr wrap="square" anchor="ctr">
                <a:spAutoFit/>
              </a:bodyPr>
              <a:lstStyle/>
              <a:p>
                <a:pPr algn="ctr"/>
                <a:r>
                  <a:rPr lang="zh-CN" altLang="en-US" sz="1200" b="1" dirty="0"/>
                  <a:t>铜敦</a:t>
                </a:r>
                <a:r>
                  <a:rPr lang="en-US" altLang="zh-CN" sz="1200" b="1" dirty="0"/>
                  <a:t>——</a:t>
                </a:r>
                <a:r>
                  <a:rPr lang="zh-CN" altLang="en-US" sz="1200" b="1" dirty="0"/>
                  <a:t>国家一级文物 </a:t>
                </a:r>
              </a:p>
            </p:txBody>
          </p:sp>
        </p:grpSp>
        <p:sp>
          <p:nvSpPr>
            <p:cNvPr id="14342" name="Rectangle 6"/>
            <p:cNvSpPr>
              <a:spLocks noChangeArrowheads="1"/>
            </p:cNvSpPr>
            <p:nvPr/>
          </p:nvSpPr>
          <p:spPr bwMode="auto">
            <a:xfrm>
              <a:off x="611560" y="1556792"/>
              <a:ext cx="2376264" cy="484188"/>
            </a:xfrm>
            <a:prstGeom prst="rect">
              <a:avLst/>
            </a:prstGeom>
            <a:noFill/>
            <a:ln w="9525">
              <a:noFill/>
              <a:miter lim="800000"/>
              <a:headEnd/>
              <a:tailEnd/>
            </a:ln>
            <a:effectLst/>
          </p:spPr>
          <p:txBody>
            <a:bodyPr/>
            <a:lstStyle/>
            <a:p>
              <a:pPr algn="l">
                <a:buFontTx/>
                <a:buNone/>
              </a:pPr>
              <a:r>
                <a:rPr lang="zh-CN" altLang="en-US" sz="2400" b="1" dirty="0" smtClean="0">
                  <a:solidFill>
                    <a:srgbClr val="9900CC"/>
                  </a:solidFill>
                  <a:latin typeface="+mj-ea"/>
                  <a:ea typeface="+mj-ea"/>
                </a:rPr>
                <a:t>精美</a:t>
              </a:r>
              <a:r>
                <a:rPr lang="zh-CN" altLang="en-US" sz="2400" b="1" dirty="0">
                  <a:solidFill>
                    <a:srgbClr val="9900CC"/>
                  </a:solidFill>
                  <a:latin typeface="+mj-ea"/>
                  <a:ea typeface="+mj-ea"/>
                </a:rPr>
                <a:t>的青铜艺术</a:t>
              </a:r>
            </a:p>
          </p:txBody>
        </p:sp>
      </p:grpSp>
      <p:grpSp>
        <p:nvGrpSpPr>
          <p:cNvPr id="20" name="组合 19"/>
          <p:cNvGrpSpPr/>
          <p:nvPr/>
        </p:nvGrpSpPr>
        <p:grpSpPr>
          <a:xfrm>
            <a:off x="5508104" y="116632"/>
            <a:ext cx="3240360" cy="2736304"/>
            <a:chOff x="5508104" y="764704"/>
            <a:chExt cx="2628800" cy="2365231"/>
          </a:xfrm>
        </p:grpSpPr>
        <p:pic>
          <p:nvPicPr>
            <p:cNvPr id="14343" name="Picture 7" descr="34fae6cd7b899e519bb25e9542a7d933c8950d76"/>
            <p:cNvPicPr>
              <a:picLocks noChangeAspect="1" noChangeArrowheads="1"/>
            </p:cNvPicPr>
            <p:nvPr/>
          </p:nvPicPr>
          <p:blipFill>
            <a:blip r:embed="rId3" cstate="print"/>
            <a:srcRect/>
            <a:stretch>
              <a:fillRect/>
            </a:stretch>
          </p:blipFill>
          <p:spPr bwMode="auto">
            <a:xfrm>
              <a:off x="5508104" y="764704"/>
              <a:ext cx="2628800" cy="2104938"/>
            </a:xfrm>
            <a:prstGeom prst="rect">
              <a:avLst/>
            </a:prstGeom>
            <a:noFill/>
            <a:ln w="9525">
              <a:noFill/>
              <a:miter lim="800000"/>
              <a:headEnd/>
              <a:tailEnd/>
            </a:ln>
          </p:spPr>
        </p:pic>
        <p:sp>
          <p:nvSpPr>
            <p:cNvPr id="14344" name="Rectangle 8"/>
            <p:cNvSpPr>
              <a:spLocks noChangeArrowheads="1"/>
            </p:cNvSpPr>
            <p:nvPr/>
          </p:nvSpPr>
          <p:spPr bwMode="auto">
            <a:xfrm>
              <a:off x="6300192" y="2852936"/>
              <a:ext cx="1300356" cy="276999"/>
            </a:xfrm>
            <a:prstGeom prst="rect">
              <a:avLst/>
            </a:prstGeom>
            <a:noFill/>
            <a:ln w="9525">
              <a:noFill/>
              <a:miter lim="800000"/>
              <a:headEnd/>
              <a:tailEnd/>
            </a:ln>
            <a:effectLst/>
          </p:spPr>
          <p:txBody>
            <a:bodyPr wrap="none" anchor="ctr">
              <a:spAutoFit/>
            </a:bodyPr>
            <a:lstStyle/>
            <a:p>
              <a:pPr algn="l"/>
              <a:r>
                <a:rPr lang="zh-CN" altLang="en-US" sz="1200" b="1" dirty="0"/>
                <a:t>秦始皇陵铜车马 </a:t>
              </a:r>
            </a:p>
          </p:txBody>
        </p:sp>
      </p:grpSp>
      <p:grpSp>
        <p:nvGrpSpPr>
          <p:cNvPr id="18" name="组合 17"/>
          <p:cNvGrpSpPr/>
          <p:nvPr/>
        </p:nvGrpSpPr>
        <p:grpSpPr>
          <a:xfrm>
            <a:off x="251520" y="2996952"/>
            <a:ext cx="3995961" cy="3373343"/>
            <a:chOff x="395536" y="3284984"/>
            <a:chExt cx="3995961" cy="3373343"/>
          </a:xfrm>
        </p:grpSpPr>
        <p:sp>
          <p:nvSpPr>
            <p:cNvPr id="10" name="Text Box 3"/>
            <p:cNvSpPr txBox="1">
              <a:spLocks noChangeArrowheads="1"/>
            </p:cNvSpPr>
            <p:nvPr/>
          </p:nvSpPr>
          <p:spPr>
            <a:xfrm>
              <a:off x="683568" y="3284984"/>
              <a:ext cx="3312368" cy="414660"/>
            </a:xfrm>
            <a:prstGeom prst="rect">
              <a:avLst/>
            </a:prstGeom>
            <a:solidFill>
              <a:schemeClr val="bg1"/>
            </a:solidFill>
            <a:ln/>
          </p:spPr>
          <p:txBody>
            <a:bodyPr anchor="ctr">
              <a:normAutofit fontScale="92500" lnSpcReduction="100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zh-CN" altLang="en-US" sz="2400" b="1" dirty="0" smtClean="0">
                  <a:solidFill>
                    <a:srgbClr val="9900CC"/>
                  </a:solidFill>
                  <a:latin typeface="+mj-ea"/>
                  <a:ea typeface="+mj-ea"/>
                </a:rPr>
                <a:t>栩栩如生的雕刻艺术</a:t>
              </a:r>
              <a:endParaRPr lang="zh-CN" altLang="en-US" sz="2400" b="1" dirty="0">
                <a:solidFill>
                  <a:srgbClr val="9900CC"/>
                </a:solidFill>
                <a:latin typeface="+mj-ea"/>
                <a:ea typeface="+mj-ea"/>
              </a:endParaRPr>
            </a:p>
          </p:txBody>
        </p:sp>
        <p:grpSp>
          <p:nvGrpSpPr>
            <p:cNvPr id="17" name="组合 16"/>
            <p:cNvGrpSpPr/>
            <p:nvPr/>
          </p:nvGrpSpPr>
          <p:grpSpPr>
            <a:xfrm>
              <a:off x="395536" y="3717032"/>
              <a:ext cx="3995961" cy="2941295"/>
              <a:chOff x="395536" y="3717032"/>
              <a:chExt cx="3995961" cy="2941295"/>
            </a:xfrm>
          </p:grpSpPr>
          <p:pic>
            <p:nvPicPr>
              <p:cNvPr id="116740" name="Picture 4" descr="https://timgsa.baidu.com/timg?image&amp;quality=80&amp;size=b9999_10000&amp;sec=1536945676784&amp;di=b66d9515cc210edc095026093781487c&amp;imgtype=0&amp;src=http%3A%2F%2Fimg.pconline.com.cn%2Fimages%2Fphotoblog%2F8%2F9%2F4%2F9%2F8949465%2F20099%2F4%2F1252062531681_mthumb.jpg"/>
              <p:cNvPicPr>
                <a:picLocks noChangeAspect="1" noChangeArrowheads="1"/>
              </p:cNvPicPr>
              <p:nvPr/>
            </p:nvPicPr>
            <p:blipFill>
              <a:blip r:embed="rId4" cstate="print"/>
              <a:srcRect/>
              <a:stretch>
                <a:fillRect/>
              </a:stretch>
            </p:blipFill>
            <p:spPr bwMode="auto">
              <a:xfrm>
                <a:off x="395536" y="3717032"/>
                <a:ext cx="3995961" cy="2675920"/>
              </a:xfrm>
              <a:prstGeom prst="rect">
                <a:avLst/>
              </a:prstGeom>
              <a:noFill/>
            </p:spPr>
          </p:pic>
          <p:sp>
            <p:nvSpPr>
              <p:cNvPr id="16" name="Rectangle 8"/>
              <p:cNvSpPr>
                <a:spLocks noChangeArrowheads="1"/>
              </p:cNvSpPr>
              <p:nvPr/>
            </p:nvSpPr>
            <p:spPr bwMode="auto">
              <a:xfrm>
                <a:off x="1835696" y="6381328"/>
                <a:ext cx="800219" cy="276999"/>
              </a:xfrm>
              <a:prstGeom prst="rect">
                <a:avLst/>
              </a:prstGeom>
              <a:noFill/>
              <a:ln w="9525">
                <a:noFill/>
                <a:miter lim="800000"/>
                <a:headEnd/>
                <a:tailEnd/>
              </a:ln>
              <a:effectLst/>
            </p:spPr>
            <p:txBody>
              <a:bodyPr wrap="none" anchor="ctr">
                <a:spAutoFit/>
              </a:bodyPr>
              <a:lstStyle/>
              <a:p>
                <a:pPr algn="l"/>
                <a:r>
                  <a:rPr lang="zh-CN" altLang="en-US" sz="1200" b="1" dirty="0" smtClean="0"/>
                  <a:t>秦兵马俑</a:t>
                </a:r>
                <a:endParaRPr lang="zh-CN" altLang="en-US" sz="1200" b="1" dirty="0"/>
              </a:p>
            </p:txBody>
          </p:sp>
        </p:grpSp>
      </p:grpSp>
      <p:pic>
        <p:nvPicPr>
          <p:cNvPr id="116742" name="Picture 6" descr="汉画传统与敦煌艺术"/>
          <p:cNvPicPr>
            <a:picLocks noChangeAspect="1" noChangeArrowheads="1"/>
          </p:cNvPicPr>
          <p:nvPr/>
        </p:nvPicPr>
        <p:blipFill>
          <a:blip r:embed="rId5" cstate="print"/>
          <a:srcRect/>
          <a:stretch>
            <a:fillRect/>
          </a:stretch>
        </p:blipFill>
        <p:spPr bwMode="auto">
          <a:xfrm>
            <a:off x="4644008" y="3573016"/>
            <a:ext cx="4248472" cy="2942546"/>
          </a:xfrm>
          <a:prstGeom prst="rect">
            <a:avLst/>
          </a:prstGeom>
          <a:noFill/>
        </p:spPr>
      </p:pic>
      <p:grpSp>
        <p:nvGrpSpPr>
          <p:cNvPr id="23" name="组合 22"/>
          <p:cNvGrpSpPr/>
          <p:nvPr/>
        </p:nvGrpSpPr>
        <p:grpSpPr>
          <a:xfrm>
            <a:off x="5796136" y="3140968"/>
            <a:ext cx="1805136" cy="3589367"/>
            <a:chOff x="5796136" y="3140968"/>
            <a:chExt cx="1805136" cy="3589367"/>
          </a:xfrm>
        </p:grpSpPr>
        <p:sp>
          <p:nvSpPr>
            <p:cNvPr id="12" name="Text Box 4"/>
            <p:cNvSpPr txBox="1">
              <a:spLocks noChangeArrowheads="1"/>
            </p:cNvSpPr>
            <p:nvPr/>
          </p:nvSpPr>
          <p:spPr bwMode="auto">
            <a:xfrm>
              <a:off x="5796136" y="3140968"/>
              <a:ext cx="1805136" cy="432048"/>
            </a:xfrm>
            <a:prstGeom prst="rect">
              <a:avLst/>
            </a:prstGeom>
            <a:solidFill>
              <a:schemeClr val="bg1"/>
            </a:solidFill>
            <a:ln w="9525">
              <a:noFill/>
              <a:miter lim="800000"/>
              <a:headEnd/>
              <a:tailEnd/>
            </a:ln>
            <a:effectLst/>
          </p:spPr>
          <p:txBody>
            <a:bodyPr/>
            <a:lstStyle/>
            <a:p>
              <a:pPr algn="ctr">
                <a:spcBef>
                  <a:spcPct val="50000"/>
                </a:spcBef>
                <a:defRPr/>
              </a:pPr>
              <a:r>
                <a:rPr lang="zh-CN" altLang="en-US" sz="2400" b="1" dirty="0" smtClean="0">
                  <a:solidFill>
                    <a:srgbClr val="9900CC"/>
                  </a:solidFill>
                  <a:latin typeface="+mj-ea"/>
                  <a:ea typeface="+mj-ea"/>
                </a:rPr>
                <a:t>绘画艺术</a:t>
              </a:r>
            </a:p>
          </p:txBody>
        </p:sp>
        <p:sp>
          <p:nvSpPr>
            <p:cNvPr id="22" name="矩形 21"/>
            <p:cNvSpPr/>
            <p:nvPr/>
          </p:nvSpPr>
          <p:spPr>
            <a:xfrm>
              <a:off x="6156176" y="6453336"/>
              <a:ext cx="1410964" cy="276999"/>
            </a:xfrm>
            <a:prstGeom prst="rect">
              <a:avLst/>
            </a:prstGeom>
          </p:spPr>
          <p:txBody>
            <a:bodyPr wrap="none">
              <a:spAutoFit/>
            </a:bodyPr>
            <a:lstStyle/>
            <a:p>
              <a:r>
                <a:rPr lang="zh-CN" altLang="en-US" sz="1200" b="1" dirty="0" smtClean="0"/>
                <a:t>敦煌 莫高窟</a:t>
              </a:r>
              <a:r>
                <a:rPr lang="en-US" altLang="zh-CN" sz="1200" b="1" dirty="0" smtClean="0"/>
                <a:t>285</a:t>
              </a:r>
              <a:r>
                <a:rPr lang="zh-CN" altLang="en-US" sz="1200" b="1" dirty="0" smtClean="0"/>
                <a:t>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357687" y="2500306"/>
            <a:ext cx="4500593" cy="2722470"/>
            <a:chOff x="0" y="0"/>
            <a:chExt cx="2789" cy="2631"/>
          </a:xfrm>
        </p:grpSpPr>
        <p:graphicFrame>
          <p:nvGraphicFramePr>
            <p:cNvPr id="91139" name="Object 3"/>
            <p:cNvGraphicFramePr>
              <a:graphicFrameLocks noChangeAspect="1"/>
            </p:cNvGraphicFramePr>
            <p:nvPr/>
          </p:nvGraphicFramePr>
          <p:xfrm>
            <a:off x="0" y="318"/>
            <a:ext cx="2789" cy="2313"/>
          </p:xfrm>
          <a:graphic>
            <a:graphicData uri="http://schemas.openxmlformats.org/presentationml/2006/ole">
              <p:oleObj spid="_x0000_s143405" r:id="rId3" imgW="10058512" imgH="4648237" progId="MSGraph.Chart.8">
                <p:embed/>
              </p:oleObj>
            </a:graphicData>
          </a:graphic>
        </p:graphicFrame>
        <p:sp>
          <p:nvSpPr>
            <p:cNvPr id="91140" name="Text Box 4"/>
            <p:cNvSpPr txBox="1">
              <a:spLocks noChangeArrowheads="1"/>
            </p:cNvSpPr>
            <p:nvPr/>
          </p:nvSpPr>
          <p:spPr bwMode="auto">
            <a:xfrm>
              <a:off x="363" y="0"/>
              <a:ext cx="1859" cy="313"/>
            </a:xfrm>
            <a:prstGeom prst="rect">
              <a:avLst/>
            </a:prstGeom>
            <a:noFill/>
            <a:ln w="9525">
              <a:noFill/>
              <a:miter lim="800000"/>
              <a:headEnd/>
              <a:tailEnd/>
            </a:ln>
            <a:effectLst/>
          </p:spPr>
          <p:txBody>
            <a:bodyPr>
              <a:spAutoFit/>
            </a:bodyPr>
            <a:lstStyle/>
            <a:p>
              <a:pPr algn="l" eaLnBrk="0" hangingPunct="0"/>
              <a:r>
                <a:rPr lang="zh-CN" altLang="en-US" sz="1600">
                  <a:latin typeface="Times New Roman" pitchFamily="18" charset="0"/>
                </a:rPr>
                <a:t>  </a:t>
              </a:r>
              <a:r>
                <a:rPr lang="en-US" altLang="zh-CN" sz="1600" b="1">
                  <a:latin typeface="Times New Roman" pitchFamily="18" charset="0"/>
                </a:rPr>
                <a:t>19</a:t>
              </a:r>
              <a:r>
                <a:rPr lang="zh-CN" altLang="en-US" sz="1600" b="1">
                  <a:latin typeface="Times New Roman" pitchFamily="18" charset="0"/>
                </a:rPr>
                <a:t>世纪末至</a:t>
              </a:r>
              <a:r>
                <a:rPr lang="en-US" altLang="zh-CN" sz="1600" b="1">
                  <a:latin typeface="Times New Roman" pitchFamily="18" charset="0"/>
                </a:rPr>
                <a:t>20</a:t>
              </a:r>
              <a:r>
                <a:rPr lang="zh-CN" altLang="en-US" sz="1600" b="1">
                  <a:latin typeface="Times New Roman" pitchFamily="18" charset="0"/>
                </a:rPr>
                <a:t>世纪</a:t>
              </a:r>
              <a:r>
                <a:rPr lang="en-US" altLang="zh-CN" sz="1600" b="1">
                  <a:latin typeface="Times New Roman" pitchFamily="18" charset="0"/>
                </a:rPr>
                <a:t>20</a:t>
              </a:r>
              <a:r>
                <a:rPr lang="zh-CN" altLang="en-US" sz="1600" b="1">
                  <a:latin typeface="Times New Roman" pitchFamily="18" charset="0"/>
                </a:rPr>
                <a:t>年代</a:t>
              </a:r>
            </a:p>
            <a:p>
              <a:pPr algn="l" eaLnBrk="0" hangingPunct="0"/>
              <a:r>
                <a:rPr lang="zh-CN" altLang="en-US" sz="1600" b="1">
                  <a:latin typeface="Times New Roman" pitchFamily="18" charset="0"/>
                </a:rPr>
                <a:t>中国产业工人数（单位：人）</a:t>
              </a:r>
              <a:endParaRPr lang="zh-CN" altLang="en-US" sz="2400" b="1">
                <a:latin typeface="Times New Roman" pitchFamily="18" charset="0"/>
              </a:endParaRPr>
            </a:p>
          </p:txBody>
        </p:sp>
      </p:grpSp>
      <p:sp>
        <p:nvSpPr>
          <p:cNvPr id="91141" name="Rectangle 5"/>
          <p:cNvSpPr>
            <a:spLocks noGrp="1" noChangeArrowheads="1"/>
          </p:cNvSpPr>
          <p:nvPr>
            <p:ph type="title"/>
          </p:nvPr>
        </p:nvSpPr>
        <p:spPr>
          <a:xfrm>
            <a:off x="395536" y="277813"/>
            <a:ext cx="8291264" cy="788987"/>
          </a:xfrm>
          <a:noFill/>
          <a:ln/>
        </p:spPr>
        <p:txBody>
          <a:bodyPr>
            <a:normAutofit/>
          </a:bodyPr>
          <a:lstStyle/>
          <a:p>
            <a:r>
              <a:rPr lang="zh-CN" altLang="en-US" b="1" dirty="0">
                <a:latin typeface="华文新魏" pitchFamily="2" charset="-122"/>
                <a:ea typeface="华文新魏" pitchFamily="2" charset="-122"/>
              </a:rPr>
              <a:t>3、新兴的被压迫阶级--工人阶级</a:t>
            </a:r>
            <a:r>
              <a:rPr lang="zh-CN" altLang="en-US" dirty="0">
                <a:solidFill>
                  <a:schemeClr val="bg2"/>
                </a:solidFill>
                <a:latin typeface="华文新魏" pitchFamily="2" charset="-122"/>
                <a:ea typeface="华文新魏" pitchFamily="2" charset="-122"/>
              </a:rPr>
              <a:t> </a:t>
            </a:r>
          </a:p>
        </p:txBody>
      </p:sp>
      <p:sp>
        <p:nvSpPr>
          <p:cNvPr id="91142" name="Rectangle 6"/>
          <p:cNvSpPr>
            <a:spLocks noChangeArrowheads="1"/>
          </p:cNvSpPr>
          <p:nvPr/>
        </p:nvSpPr>
        <p:spPr bwMode="auto">
          <a:xfrm>
            <a:off x="285720" y="1643050"/>
            <a:ext cx="4000528" cy="4643470"/>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（1）来源 </a:t>
            </a:r>
          </a:p>
          <a:p>
            <a:pPr marL="669925" lvl="1" indent="-325438" algn="l">
              <a:lnSpc>
                <a:spcPct val="80000"/>
              </a:lnSpc>
              <a:spcBef>
                <a:spcPct val="20000"/>
              </a:spcBef>
              <a:buClr>
                <a:schemeClr val="accent2"/>
              </a:buClr>
              <a:buSzPct val="60000"/>
              <a:buFont typeface="Wingdings" pitchFamily="2" charset="2"/>
              <a:buChar char="q"/>
            </a:pPr>
            <a:r>
              <a:rPr lang="zh-CN" altLang="en-US" sz="2400" b="1" dirty="0">
                <a:latin typeface="华文新魏" pitchFamily="2" charset="-122"/>
                <a:ea typeface="华文新魏" pitchFamily="2" charset="-122"/>
              </a:rPr>
              <a:t> 破产农民、手工业者和城市贫民。</a:t>
            </a:r>
          </a:p>
          <a:p>
            <a:pPr marL="342900" indent="-342900" algn="l">
              <a:lnSpc>
                <a:spcPct val="8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（2）产生 </a:t>
            </a:r>
          </a:p>
          <a:p>
            <a:pPr marL="669925" lvl="1" indent="-325438" algn="l">
              <a:lnSpc>
                <a:spcPct val="80000"/>
              </a:lnSpc>
              <a:spcBef>
                <a:spcPct val="20000"/>
              </a:spcBef>
              <a:buClr>
                <a:schemeClr val="accent2"/>
              </a:buClr>
              <a:buSzPct val="60000"/>
              <a:buFont typeface="Wingdings" pitchFamily="2" charset="2"/>
              <a:buChar char="q"/>
            </a:pPr>
            <a:r>
              <a:rPr lang="zh-CN" altLang="en-US" sz="2400" b="1" dirty="0">
                <a:latin typeface="华文新魏" pitchFamily="2" charset="-122"/>
                <a:ea typeface="华文新魏" pitchFamily="2" charset="-122"/>
              </a:rPr>
              <a:t> </a:t>
            </a:r>
            <a:r>
              <a:rPr lang="en-US" sz="2400" b="1" dirty="0">
                <a:latin typeface="华文新魏" pitchFamily="2" charset="-122"/>
                <a:ea typeface="华文新魏" pitchFamily="2" charset="-122"/>
              </a:rPr>
              <a:t>①</a:t>
            </a:r>
            <a:r>
              <a:rPr lang="zh-CN" altLang="en-US" sz="2400" b="1" dirty="0">
                <a:latin typeface="华文新魏" pitchFamily="2" charset="-122"/>
                <a:ea typeface="华文新魏" pitchFamily="2" charset="-122"/>
              </a:rPr>
              <a:t>19世纪40、50年代的</a:t>
            </a:r>
            <a:r>
              <a:rPr lang="zh-CN" altLang="en-US" sz="2400" b="1" dirty="0">
                <a:solidFill>
                  <a:srgbClr val="FF0000"/>
                </a:solidFill>
                <a:latin typeface="华文新魏" pitchFamily="2" charset="-122"/>
                <a:ea typeface="华文新魏" pitchFamily="2" charset="-122"/>
              </a:rPr>
              <a:t>外国</a:t>
            </a:r>
            <a:r>
              <a:rPr lang="zh-CN" altLang="en-US" sz="2400" b="1" dirty="0">
                <a:latin typeface="华文新魏" pitchFamily="2" charset="-122"/>
                <a:ea typeface="华文新魏" pitchFamily="2" charset="-122"/>
              </a:rPr>
              <a:t>资本主义</a:t>
            </a:r>
            <a:r>
              <a:rPr lang="zh-CN" altLang="en-US" sz="2400" b="1" dirty="0">
                <a:solidFill>
                  <a:srgbClr val="FF0000"/>
                </a:solidFill>
                <a:latin typeface="华文新魏" pitchFamily="2" charset="-122"/>
                <a:ea typeface="华文新魏" pitchFamily="2" charset="-122"/>
              </a:rPr>
              <a:t>在华企业</a:t>
            </a:r>
          </a:p>
          <a:p>
            <a:pPr marL="669925" lvl="1" indent="-325438" algn="l">
              <a:lnSpc>
                <a:spcPct val="80000"/>
              </a:lnSpc>
              <a:spcBef>
                <a:spcPct val="20000"/>
              </a:spcBef>
              <a:buClr>
                <a:schemeClr val="accent2"/>
              </a:buClr>
              <a:buSzPct val="60000"/>
              <a:buFont typeface="Wingdings" pitchFamily="2" charset="2"/>
              <a:buChar char="q"/>
            </a:pPr>
            <a:r>
              <a:rPr lang="en-US" sz="2400" b="1" dirty="0">
                <a:latin typeface="华文新魏" pitchFamily="2" charset="-122"/>
                <a:ea typeface="华文新魏" pitchFamily="2" charset="-122"/>
              </a:rPr>
              <a:t>②</a:t>
            </a:r>
            <a:r>
              <a:rPr lang="zh-CN" altLang="en-US" sz="2400" b="1" dirty="0">
                <a:latin typeface="华文新魏" pitchFamily="2" charset="-122"/>
                <a:ea typeface="华文新魏" pitchFamily="2" charset="-122"/>
              </a:rPr>
              <a:t>19 世纪 60年代后</a:t>
            </a:r>
            <a:r>
              <a:rPr lang="zh-CN" altLang="en-US" sz="2400" b="1" dirty="0">
                <a:solidFill>
                  <a:srgbClr val="FF0000"/>
                </a:solidFill>
                <a:latin typeface="华文新魏" pitchFamily="2" charset="-122"/>
                <a:ea typeface="华文新魏" pitchFamily="2" charset="-122"/>
              </a:rPr>
              <a:t>洋务派</a:t>
            </a:r>
            <a:r>
              <a:rPr lang="zh-CN" altLang="en-US" sz="2400" b="1" dirty="0">
                <a:latin typeface="华文新魏" pitchFamily="2" charset="-122"/>
                <a:ea typeface="华文新魏" pitchFamily="2" charset="-122"/>
                <a:sym typeface="Arial" pitchFamily="34" charset="0"/>
              </a:rPr>
              <a:t>创办的大型军用工业和民用企业</a:t>
            </a:r>
            <a:endParaRPr lang="zh-CN" altLang="en-US" sz="2400" b="1" dirty="0">
              <a:solidFill>
                <a:srgbClr val="FF0000"/>
              </a:solidFill>
              <a:latin typeface="华文新魏" pitchFamily="2" charset="-122"/>
              <a:ea typeface="华文新魏" pitchFamily="2" charset="-122"/>
            </a:endParaRPr>
          </a:p>
          <a:p>
            <a:pPr marL="669925" lvl="1" indent="-325438" algn="l">
              <a:lnSpc>
                <a:spcPct val="80000"/>
              </a:lnSpc>
              <a:spcBef>
                <a:spcPct val="20000"/>
              </a:spcBef>
              <a:buClr>
                <a:schemeClr val="accent2"/>
              </a:buClr>
              <a:buSzPct val="60000"/>
              <a:buFont typeface="Wingdings" pitchFamily="2" charset="2"/>
              <a:buChar char="q"/>
            </a:pPr>
            <a:r>
              <a:rPr lang="en-US" sz="2400" b="1" dirty="0">
                <a:latin typeface="华文新魏" pitchFamily="2" charset="-122"/>
                <a:ea typeface="华文新魏" pitchFamily="2" charset="-122"/>
              </a:rPr>
              <a:t>③</a:t>
            </a:r>
            <a:r>
              <a:rPr lang="zh-CN" altLang="en-US" sz="2400" b="1" dirty="0">
                <a:latin typeface="华文新魏" pitchFamily="2" charset="-122"/>
                <a:ea typeface="华文新魏" pitchFamily="2" charset="-122"/>
              </a:rPr>
              <a:t>19世纪70年代以后的</a:t>
            </a:r>
            <a:r>
              <a:rPr lang="zh-CN" altLang="en-US" sz="2400" b="1" dirty="0">
                <a:solidFill>
                  <a:srgbClr val="FF0000"/>
                </a:solidFill>
                <a:latin typeface="华文新魏" pitchFamily="2" charset="-122"/>
                <a:ea typeface="华文新魏" pitchFamily="2" charset="-122"/>
              </a:rPr>
              <a:t>民族企业</a:t>
            </a:r>
            <a:r>
              <a:rPr lang="zh-CN" altLang="en-US" sz="2400" b="1" dirty="0">
                <a:latin typeface="华文新魏" pitchFamily="2" charset="-122"/>
                <a:ea typeface="华文新魏"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274638"/>
            <a:ext cx="8401080" cy="1143000"/>
          </a:xfrm>
        </p:spPr>
        <p:txBody>
          <a:bodyPr/>
          <a:lstStyle/>
          <a:p>
            <a:r>
              <a:rPr lang="zh-CN" altLang="en-US" b="1" dirty="0" smtClean="0">
                <a:latin typeface="华文新魏" pitchFamily="2" charset="-122"/>
                <a:ea typeface="华文新魏" pitchFamily="2" charset="-122"/>
                <a:sym typeface="Arial" pitchFamily="34" charset="0"/>
              </a:rPr>
              <a:t>（3）特点</a:t>
            </a:r>
            <a:endParaRPr lang="zh-CN" altLang="en-US" dirty="0"/>
          </a:p>
        </p:txBody>
      </p:sp>
      <p:sp>
        <p:nvSpPr>
          <p:cNvPr id="3" name="内容占位符 2"/>
          <p:cNvSpPr>
            <a:spLocks noGrp="1"/>
          </p:cNvSpPr>
          <p:nvPr>
            <p:ph sz="quarter" idx="1"/>
          </p:nvPr>
        </p:nvSpPr>
        <p:spPr>
          <a:xfrm>
            <a:off x="500034" y="2071678"/>
            <a:ext cx="8215370" cy="3857652"/>
          </a:xfrm>
        </p:spPr>
        <p:txBody>
          <a:bodyPr>
            <a:normAutofit fontScale="77500" lnSpcReduction="20000"/>
          </a:bodyPr>
          <a:lstStyle/>
          <a:p>
            <a:r>
              <a:rPr lang="zh-CN" altLang="en-US" sz="2800" b="1" dirty="0" smtClean="0">
                <a:solidFill>
                  <a:srgbClr val="FF0000"/>
                </a:solidFill>
                <a:latin typeface="华文新魏" pitchFamily="2" charset="-122"/>
                <a:ea typeface="华文新魏" pitchFamily="2" charset="-122"/>
              </a:rPr>
              <a:t>来源上的特点：</a:t>
            </a:r>
            <a:endParaRPr lang="en-US" altLang="zh-CN" sz="2800" b="1" dirty="0" smtClean="0">
              <a:solidFill>
                <a:srgbClr val="FF0000"/>
              </a:solidFill>
              <a:latin typeface="华文新魏" pitchFamily="2" charset="-122"/>
              <a:ea typeface="华文新魏" pitchFamily="2" charset="-122"/>
            </a:endParaRPr>
          </a:p>
          <a:p>
            <a:r>
              <a:rPr lang="zh-CN" altLang="en-US" sz="2800" b="1" dirty="0" smtClean="0">
                <a:latin typeface="华文新魏" pitchFamily="2" charset="-122"/>
                <a:ea typeface="华文新魏" pitchFamily="2" charset="-122"/>
              </a:rPr>
              <a:t>诞生在外国在华企业当中，比中国资产阶级年龄和资格更老，社会基础和社会力量更大。</a:t>
            </a:r>
            <a:endParaRPr lang="en-US" altLang="zh-CN" sz="2800" b="1" dirty="0" smtClean="0">
              <a:latin typeface="华文新魏" pitchFamily="2" charset="-122"/>
              <a:ea typeface="华文新魏" pitchFamily="2" charset="-122"/>
            </a:endParaRPr>
          </a:p>
          <a:p>
            <a:r>
              <a:rPr lang="zh-CN" altLang="en-US" sz="2800" b="1" dirty="0" smtClean="0">
                <a:solidFill>
                  <a:srgbClr val="FF0000"/>
                </a:solidFill>
                <a:latin typeface="华文新魏" pitchFamily="2" charset="-122"/>
                <a:ea typeface="华文新魏" pitchFamily="2" charset="-122"/>
              </a:rPr>
              <a:t>中国工人阶级的自身特点：</a:t>
            </a:r>
            <a:endParaRPr lang="en-US" altLang="zh-CN" sz="2800" b="1" dirty="0" smtClean="0">
              <a:solidFill>
                <a:srgbClr val="FF0000"/>
              </a:solidFill>
              <a:latin typeface="华文新魏" pitchFamily="2" charset="-122"/>
              <a:ea typeface="华文新魏" pitchFamily="2" charset="-122"/>
            </a:endParaRPr>
          </a:p>
          <a:p>
            <a:pPr>
              <a:buNone/>
            </a:pPr>
            <a:r>
              <a:rPr lang="zh-CN" altLang="en-US" sz="2800" b="1" dirty="0" smtClean="0">
                <a:latin typeface="华文新魏" pitchFamily="2" charset="-122"/>
                <a:ea typeface="华文新魏" pitchFamily="2" charset="-122"/>
              </a:rPr>
              <a:t>①受帝、封、资三重压迫，</a:t>
            </a:r>
            <a:r>
              <a:rPr lang="zh-CN" altLang="en-US" sz="2800" b="1" dirty="0" smtClean="0">
                <a:solidFill>
                  <a:srgbClr val="FF0000"/>
                </a:solidFill>
                <a:latin typeface="华文新魏" pitchFamily="2" charset="-122"/>
                <a:ea typeface="华文新魏" pitchFamily="2" charset="-122"/>
              </a:rPr>
              <a:t>革命性更强</a:t>
            </a:r>
            <a:r>
              <a:rPr lang="zh-CN" altLang="en-US" sz="2800" b="1" dirty="0" smtClean="0">
                <a:latin typeface="华文新魏" pitchFamily="2" charset="-122"/>
                <a:ea typeface="华文新魏" pitchFamily="2" charset="-122"/>
              </a:rPr>
              <a:t>；</a:t>
            </a:r>
          </a:p>
          <a:p>
            <a:pPr>
              <a:buNone/>
            </a:pPr>
            <a:r>
              <a:rPr lang="zh-CN" altLang="en-US" sz="2800" b="1" dirty="0" smtClean="0">
                <a:latin typeface="华文新魏" pitchFamily="2" charset="-122"/>
                <a:ea typeface="华文新魏" pitchFamily="2" charset="-122"/>
              </a:rPr>
              <a:t>②</a:t>
            </a:r>
            <a:r>
              <a:rPr lang="zh-CN" altLang="en-US" sz="2800" b="1" dirty="0" smtClean="0">
                <a:solidFill>
                  <a:srgbClr val="FF0000"/>
                </a:solidFill>
                <a:latin typeface="华文新魏" pitchFamily="2" charset="-122"/>
                <a:ea typeface="华文新魏" pitchFamily="2" charset="-122"/>
              </a:rPr>
              <a:t>人数虽少却相对集中</a:t>
            </a:r>
            <a:r>
              <a:rPr lang="zh-CN" altLang="en-US" sz="2800" b="1" dirty="0" smtClean="0">
                <a:latin typeface="华文新魏" pitchFamily="2" charset="-122"/>
                <a:ea typeface="华文新魏" pitchFamily="2" charset="-122"/>
              </a:rPr>
              <a:t>（地域上集中在沿海沿江的通商口岸城市、行业上主要集中在纺织、采矿、铁路、航运等行业），易于组织并形成革命的力量；</a:t>
            </a:r>
          </a:p>
          <a:p>
            <a:pPr>
              <a:buNone/>
            </a:pPr>
            <a:r>
              <a:rPr lang="zh-CN" altLang="en-US" sz="2800" b="1" dirty="0" smtClean="0">
                <a:latin typeface="华文新魏" pitchFamily="2" charset="-122"/>
                <a:ea typeface="华文新魏" pitchFamily="2" charset="-122"/>
              </a:rPr>
              <a:t>③</a:t>
            </a:r>
            <a:r>
              <a:rPr lang="zh-CN" altLang="en-US" sz="2800" b="1" dirty="0" smtClean="0">
                <a:solidFill>
                  <a:srgbClr val="FF0000"/>
                </a:solidFill>
                <a:latin typeface="华文新魏" pitchFamily="2" charset="-122"/>
                <a:ea typeface="华文新魏" pitchFamily="2" charset="-122"/>
              </a:rPr>
              <a:t>大多来自破产工人</a:t>
            </a:r>
            <a:r>
              <a:rPr lang="zh-CN" altLang="en-US" sz="2800" b="1" dirty="0" smtClean="0">
                <a:latin typeface="华文新魏" pitchFamily="2" charset="-122"/>
                <a:ea typeface="华文新魏" pitchFamily="2" charset="-122"/>
              </a:rPr>
              <a:t>，与农民有天然联系，便于结成工商联盟；</a:t>
            </a:r>
          </a:p>
          <a:p>
            <a:pPr>
              <a:buNone/>
            </a:pPr>
            <a:r>
              <a:rPr lang="zh-CN" altLang="en-US" sz="2800" b="1" dirty="0" smtClean="0">
                <a:latin typeface="华文新魏" pitchFamily="2" charset="-122"/>
                <a:ea typeface="华文新魏" pitchFamily="2" charset="-122"/>
              </a:rPr>
              <a:t>  所以，中国工人阶级是近代中国社会中</a:t>
            </a:r>
            <a:r>
              <a:rPr lang="zh-CN" altLang="en-US" sz="2800" b="1" dirty="0" smtClean="0">
                <a:solidFill>
                  <a:srgbClr val="FF0000"/>
                </a:solidFill>
                <a:latin typeface="华文新魏" pitchFamily="2" charset="-122"/>
                <a:ea typeface="华文新魏" pitchFamily="2" charset="-122"/>
              </a:rPr>
              <a:t>最先进、最革命、最有力量的阶级</a:t>
            </a:r>
            <a:r>
              <a:rPr lang="zh-CN" altLang="en-US" sz="2800" b="1" dirty="0" smtClean="0">
                <a:latin typeface="华文新魏" pitchFamily="2" charset="-122"/>
                <a:ea typeface="华文新魏" pitchFamily="2" charset="-122"/>
              </a:rPr>
              <a:t>。</a:t>
            </a:r>
          </a:p>
          <a:p>
            <a:endParaRPr lang="en-US" altLang="zh-CN" sz="2800" b="1" dirty="0" smtClean="0">
              <a:latin typeface="华文新魏" pitchFamily="2" charset="-122"/>
              <a:ea typeface="华文新魏" pitchFamily="2" charset="-122"/>
            </a:endParaRPr>
          </a:p>
          <a:p>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971600" y="304800"/>
            <a:ext cx="7715200" cy="914400"/>
          </a:xfrm>
          <a:noFill/>
          <a:ln/>
        </p:spPr>
        <p:txBody>
          <a:bodyPr/>
          <a:lstStyle/>
          <a:p>
            <a:r>
              <a:rPr lang="zh-CN" altLang="en-US" sz="4000" b="1" dirty="0"/>
              <a:t>4、</a:t>
            </a:r>
            <a:r>
              <a:rPr lang="zh-CN" altLang="en-US" sz="4000" b="1" dirty="0">
                <a:latin typeface="华文新魏" pitchFamily="2" charset="-122"/>
                <a:ea typeface="华文新魏" pitchFamily="2" charset="-122"/>
              </a:rPr>
              <a:t>近代新产生的阶级--资产阶级</a:t>
            </a:r>
            <a:endParaRPr lang="zh-CN" altLang="en-US" sz="4000" dirty="0">
              <a:latin typeface="华文新魏" pitchFamily="2" charset="-122"/>
              <a:ea typeface="华文新魏" pitchFamily="2" charset="-122"/>
            </a:endParaRPr>
          </a:p>
        </p:txBody>
      </p:sp>
      <p:sp>
        <p:nvSpPr>
          <p:cNvPr id="92163" name="Rectangle 3"/>
          <p:cNvSpPr>
            <a:spLocks noChangeArrowheads="1"/>
          </p:cNvSpPr>
          <p:nvPr/>
        </p:nvSpPr>
        <p:spPr bwMode="auto">
          <a:xfrm>
            <a:off x="609600" y="1828800"/>
            <a:ext cx="5029200" cy="36576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3000" b="1" dirty="0">
                <a:latin typeface="华文新魏" pitchFamily="2" charset="-122"/>
                <a:ea typeface="华文新魏" pitchFamily="2" charset="-122"/>
              </a:rPr>
              <a:t>（</a:t>
            </a:r>
            <a:r>
              <a:rPr lang="en-US" altLang="zh-CN" sz="3000" b="1" dirty="0">
                <a:latin typeface="华文新魏" pitchFamily="2" charset="-122"/>
                <a:ea typeface="华文新魏" pitchFamily="2" charset="-122"/>
              </a:rPr>
              <a:t>1</a:t>
            </a:r>
            <a:r>
              <a:rPr lang="zh-CN" altLang="en-US" sz="3000" b="1" dirty="0">
                <a:latin typeface="华文新魏" pitchFamily="2" charset="-122"/>
                <a:ea typeface="华文新魏" pitchFamily="2" charset="-122"/>
              </a:rPr>
              <a:t>）来源  </a:t>
            </a:r>
          </a:p>
          <a:p>
            <a:pPr marL="669925" lvl="1" indent="-325438" algn="l">
              <a:lnSpc>
                <a:spcPct val="90000"/>
              </a:lnSpc>
              <a:spcBef>
                <a:spcPct val="20000"/>
              </a:spcBef>
              <a:buClr>
                <a:schemeClr val="accent2"/>
              </a:buClr>
              <a:buSzPct val="60000"/>
              <a:buFont typeface="Wingdings" pitchFamily="2" charset="2"/>
              <a:buChar char="q"/>
            </a:pPr>
            <a:r>
              <a:rPr lang="zh-CN" altLang="en-US" sz="2600" b="1" dirty="0">
                <a:latin typeface="华文新魏" pitchFamily="2" charset="-122"/>
                <a:ea typeface="华文新魏" pitchFamily="2" charset="-122"/>
              </a:rPr>
              <a:t>由一些买办、商人、地主、官僚投资新式企业转化而来。</a:t>
            </a:r>
          </a:p>
          <a:p>
            <a:pPr marL="342900" indent="-342900" algn="l">
              <a:lnSpc>
                <a:spcPct val="90000"/>
              </a:lnSpc>
              <a:spcBef>
                <a:spcPct val="20000"/>
              </a:spcBef>
              <a:buClr>
                <a:schemeClr val="accent1"/>
              </a:buClr>
              <a:buSzPct val="65000"/>
              <a:buFont typeface="Wingdings" pitchFamily="2" charset="2"/>
              <a:buChar char="n"/>
            </a:pPr>
            <a:r>
              <a:rPr lang="zh-CN" altLang="en-US" sz="3000" b="1" dirty="0">
                <a:latin typeface="华文新魏" pitchFamily="2" charset="-122"/>
                <a:ea typeface="华文新魏" pitchFamily="2" charset="-122"/>
              </a:rPr>
              <a:t>（</a:t>
            </a:r>
            <a:r>
              <a:rPr lang="en-US" altLang="zh-CN" sz="3000" b="1" dirty="0">
                <a:latin typeface="华文新魏" pitchFamily="2" charset="-122"/>
                <a:ea typeface="华文新魏" pitchFamily="2" charset="-122"/>
              </a:rPr>
              <a:t>2</a:t>
            </a:r>
            <a:r>
              <a:rPr lang="zh-CN" altLang="en-US" sz="3000" b="1" dirty="0">
                <a:latin typeface="华文新魏" pitchFamily="2" charset="-122"/>
                <a:ea typeface="华文新魏" pitchFamily="2" charset="-122"/>
              </a:rPr>
              <a:t>）构成 </a:t>
            </a:r>
          </a:p>
          <a:p>
            <a:pPr marL="669925" lvl="1" indent="-325438" algn="l">
              <a:lnSpc>
                <a:spcPct val="90000"/>
              </a:lnSpc>
              <a:spcBef>
                <a:spcPct val="20000"/>
              </a:spcBef>
              <a:buClr>
                <a:schemeClr val="accent2"/>
              </a:buClr>
              <a:buSzPct val="60000"/>
              <a:buFont typeface="Wingdings" pitchFamily="2" charset="2"/>
              <a:buChar char="q"/>
            </a:pPr>
            <a:r>
              <a:rPr lang="zh-CN" altLang="en-US" sz="2600" b="1" dirty="0">
                <a:latin typeface="华文新魏" pitchFamily="2" charset="-122"/>
                <a:ea typeface="华文新魏" pitchFamily="2" charset="-122"/>
              </a:rPr>
              <a:t>官僚买办资本家</a:t>
            </a:r>
            <a:r>
              <a:rPr lang="en-US" altLang="zh-CN" sz="2600" b="1" dirty="0">
                <a:latin typeface="Arial"/>
                <a:ea typeface="华文新魏" pitchFamily="2" charset="-122"/>
              </a:rPr>
              <a:t>——</a:t>
            </a:r>
            <a:r>
              <a:rPr lang="zh-CN" altLang="en-US" sz="2600" b="1" dirty="0">
                <a:latin typeface="华文新魏" pitchFamily="2" charset="-122"/>
                <a:ea typeface="华文新魏" pitchFamily="2" charset="-122"/>
              </a:rPr>
              <a:t>革命的对象</a:t>
            </a:r>
          </a:p>
          <a:p>
            <a:pPr marL="669925" lvl="1" indent="-325438" algn="l">
              <a:lnSpc>
                <a:spcPct val="90000"/>
              </a:lnSpc>
              <a:spcBef>
                <a:spcPct val="20000"/>
              </a:spcBef>
              <a:buClr>
                <a:schemeClr val="accent2"/>
              </a:buClr>
              <a:buSzPct val="60000"/>
              <a:buFont typeface="Wingdings" pitchFamily="2" charset="2"/>
              <a:buChar char="q"/>
            </a:pPr>
            <a:r>
              <a:rPr lang="zh-CN" altLang="en-US" sz="2600" b="1" dirty="0">
                <a:latin typeface="华文新魏" pitchFamily="2" charset="-122"/>
                <a:ea typeface="华文新魏" pitchFamily="2" charset="-122"/>
              </a:rPr>
              <a:t>民族资本家</a:t>
            </a:r>
            <a:r>
              <a:rPr lang="en-US" altLang="zh-CN" sz="2600" b="1" dirty="0"/>
              <a:t>——</a:t>
            </a:r>
            <a:r>
              <a:rPr lang="zh-CN" altLang="en-US" sz="2600" b="1" dirty="0">
                <a:latin typeface="华文新魏" pitchFamily="2" charset="-122"/>
                <a:ea typeface="华文新魏" pitchFamily="2" charset="-122"/>
              </a:rPr>
              <a:t>具有两重性</a:t>
            </a:r>
          </a:p>
        </p:txBody>
      </p:sp>
      <p:grpSp>
        <p:nvGrpSpPr>
          <p:cNvPr id="6" name="组合 5"/>
          <p:cNvGrpSpPr/>
          <p:nvPr/>
        </p:nvGrpSpPr>
        <p:grpSpPr>
          <a:xfrm>
            <a:off x="6286512" y="2021982"/>
            <a:ext cx="2514588" cy="3583195"/>
            <a:chOff x="6286512" y="2021982"/>
            <a:chExt cx="2514588" cy="3583195"/>
          </a:xfrm>
        </p:grpSpPr>
        <p:pic>
          <p:nvPicPr>
            <p:cNvPr id="92164" name="Picture 4" descr="5d6034a85edf8db1eaab34160923dd54564e743e"/>
            <p:cNvPicPr>
              <a:picLocks noChangeAspect="1" noChangeArrowheads="1"/>
            </p:cNvPicPr>
            <p:nvPr/>
          </p:nvPicPr>
          <p:blipFill>
            <a:blip r:embed="rId2" cstate="print"/>
            <a:srcRect/>
            <a:stretch>
              <a:fillRect/>
            </a:stretch>
          </p:blipFill>
          <p:spPr bwMode="auto">
            <a:xfrm>
              <a:off x="6286512" y="2021982"/>
              <a:ext cx="2514588" cy="3092943"/>
            </a:xfrm>
            <a:prstGeom prst="rect">
              <a:avLst/>
            </a:prstGeom>
            <a:noFill/>
            <a:ln w="9525">
              <a:noFill/>
              <a:miter lim="800000"/>
              <a:headEnd/>
              <a:tailEnd/>
            </a:ln>
          </p:spPr>
        </p:pic>
        <p:sp>
          <p:nvSpPr>
            <p:cNvPr id="92165" name="Rectangle 5"/>
            <p:cNvSpPr>
              <a:spLocks noChangeArrowheads="1"/>
            </p:cNvSpPr>
            <p:nvPr/>
          </p:nvSpPr>
          <p:spPr bwMode="auto">
            <a:xfrm>
              <a:off x="6715140" y="5143512"/>
              <a:ext cx="1857388" cy="461665"/>
            </a:xfrm>
            <a:prstGeom prst="rect">
              <a:avLst/>
            </a:prstGeom>
            <a:noFill/>
            <a:ln w="9525">
              <a:noFill/>
              <a:miter lim="800000"/>
              <a:headEnd/>
              <a:tailEnd/>
            </a:ln>
            <a:effectLst/>
          </p:spPr>
          <p:txBody>
            <a:bodyPr wrap="square" anchor="ctr">
              <a:spAutoFit/>
            </a:bodyPr>
            <a:lstStyle/>
            <a:p>
              <a:pPr algn="ctr"/>
              <a:r>
                <a:rPr lang="zh-CN" altLang="en-US" sz="1200" b="1" dirty="0" smtClean="0"/>
                <a:t>中国买办第一人</a:t>
              </a:r>
              <a:r>
                <a:rPr lang="en-US" altLang="zh-CN" sz="1200" b="1" dirty="0" smtClean="0"/>
                <a:t>----</a:t>
              </a:r>
            </a:p>
            <a:p>
              <a:r>
                <a:rPr lang="zh-CN" altLang="en-US" sz="1200" b="1" dirty="0" smtClean="0"/>
                <a:t>唐廷枢</a:t>
              </a:r>
              <a:r>
                <a:rPr lang="zh-CN" altLang="en-US" sz="1200" b="1" dirty="0"/>
                <a:t>（</a:t>
              </a:r>
              <a:r>
                <a:rPr lang="en-US" altLang="zh-CN" sz="1200" b="1" dirty="0"/>
                <a:t>1832</a:t>
              </a:r>
              <a:r>
                <a:rPr lang="zh-CN" altLang="en-US" sz="1200" b="1" dirty="0"/>
                <a:t>－</a:t>
              </a:r>
              <a:r>
                <a:rPr lang="en-US" altLang="zh-CN" sz="1200" b="1" dirty="0"/>
                <a:t>1892</a:t>
              </a:r>
              <a:r>
                <a:rPr lang="zh-CN" altLang="en-US" sz="1200" b="1" dirty="0"/>
                <a:t>）</a:t>
              </a:r>
              <a:r>
                <a:rPr lang="zh-CN" altLang="en-US" sz="1200" dirty="0"/>
                <a:t> </a:t>
              </a:r>
              <a:endParaRPr lang="zh-CN" altLang="en-US" sz="1200" b="1" dirty="0"/>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27584" y="692696"/>
            <a:ext cx="8316416" cy="5562600"/>
            <a:chOff x="0" y="0"/>
            <a:chExt cx="2971" cy="2630"/>
          </a:xfrm>
        </p:grpSpPr>
        <p:graphicFrame>
          <p:nvGraphicFramePr>
            <p:cNvPr id="93187" name="Object 3"/>
            <p:cNvGraphicFramePr>
              <a:graphicFrameLocks noChangeAspect="1"/>
            </p:cNvGraphicFramePr>
            <p:nvPr/>
          </p:nvGraphicFramePr>
          <p:xfrm>
            <a:off x="1319" y="90"/>
            <a:ext cx="1652" cy="2540"/>
          </p:xfrm>
          <a:graphic>
            <a:graphicData uri="http://schemas.openxmlformats.org/presentationml/2006/ole">
              <p:oleObj spid="_x0000_s144474" r:id="rId3" imgW="5257912" imgH="3162449" progId="MSGraph.Chart.8">
                <p:embed/>
              </p:oleObj>
            </a:graphicData>
          </a:graphic>
        </p:graphicFrame>
        <p:grpSp>
          <p:nvGrpSpPr>
            <p:cNvPr id="3" name="Group 4"/>
            <p:cNvGrpSpPr>
              <a:grpSpLocks/>
            </p:cNvGrpSpPr>
            <p:nvPr/>
          </p:nvGrpSpPr>
          <p:grpSpPr bwMode="auto">
            <a:xfrm>
              <a:off x="0" y="0"/>
              <a:ext cx="2222" cy="2541"/>
              <a:chOff x="0" y="0"/>
              <a:chExt cx="2222" cy="2541"/>
            </a:xfrm>
          </p:grpSpPr>
          <p:sp>
            <p:nvSpPr>
              <p:cNvPr id="93189" name="Text Box 5"/>
              <p:cNvSpPr txBox="1">
                <a:spLocks noChangeArrowheads="1"/>
              </p:cNvSpPr>
              <p:nvPr/>
            </p:nvSpPr>
            <p:spPr bwMode="auto">
              <a:xfrm>
                <a:off x="182" y="2358"/>
                <a:ext cx="2040" cy="144"/>
              </a:xfrm>
              <a:prstGeom prst="rect">
                <a:avLst/>
              </a:prstGeom>
              <a:solidFill>
                <a:srgbClr val="FFCCFF"/>
              </a:solidFill>
              <a:ln w="9525">
                <a:noFill/>
                <a:miter lim="800000"/>
                <a:headEnd/>
                <a:tailEnd/>
              </a:ln>
              <a:effectLst/>
            </p:spPr>
            <p:txBody>
              <a:bodyPr>
                <a:spAutoFit/>
              </a:bodyPr>
              <a:lstStyle/>
              <a:p>
                <a:pPr algn="l"/>
                <a:r>
                  <a:rPr lang="en-US" altLang="zh-CN" sz="1400">
                    <a:latin typeface="宋体" pitchFamily="2" charset="-122"/>
                  </a:rPr>
                  <a:t>1895</a:t>
                </a:r>
                <a:r>
                  <a:rPr lang="en-US" altLang="zh-CN" sz="1400">
                    <a:latin typeface="Times New Roman"/>
                  </a:rPr>
                  <a:t>—</a:t>
                </a:r>
                <a:r>
                  <a:rPr lang="en-US" altLang="zh-CN" sz="1400">
                    <a:latin typeface="宋体" pitchFamily="2" charset="-122"/>
                  </a:rPr>
                  <a:t>1919</a:t>
                </a:r>
                <a:r>
                  <a:rPr lang="zh-CN" altLang="en-US" sz="1400">
                    <a:latin typeface="宋体" pitchFamily="2" charset="-122"/>
                  </a:rPr>
                  <a:t>年间设立的厂矿及资本统计</a:t>
                </a:r>
              </a:p>
            </p:txBody>
          </p:sp>
          <p:graphicFrame>
            <p:nvGraphicFramePr>
              <p:cNvPr id="93190" name="Object 6"/>
              <p:cNvGraphicFramePr>
                <a:graphicFrameLocks noChangeAspect="1"/>
              </p:cNvGraphicFramePr>
              <p:nvPr/>
            </p:nvGraphicFramePr>
            <p:xfrm>
              <a:off x="0" y="136"/>
              <a:ext cx="1731" cy="2405"/>
            </p:xfrm>
            <a:graphic>
              <a:graphicData uri="http://schemas.openxmlformats.org/presentationml/2006/ole">
                <p:oleObj spid="_x0000_s144475" r:id="rId4" imgW="4648051" imgH="2666851" progId="MSGraph.Chart.8">
                  <p:embed/>
                </p:oleObj>
              </a:graphicData>
            </a:graphic>
          </p:graphicFrame>
          <p:sp>
            <p:nvSpPr>
              <p:cNvPr id="93191" name="Text Box 7"/>
              <p:cNvSpPr txBox="1">
                <a:spLocks noChangeArrowheads="1"/>
              </p:cNvSpPr>
              <p:nvPr/>
            </p:nvSpPr>
            <p:spPr bwMode="auto">
              <a:xfrm>
                <a:off x="318" y="0"/>
                <a:ext cx="329" cy="216"/>
              </a:xfrm>
              <a:prstGeom prst="rect">
                <a:avLst/>
              </a:prstGeom>
              <a:noFill/>
              <a:ln w="9525">
                <a:noFill/>
                <a:miter lim="800000"/>
                <a:headEnd/>
                <a:tailEnd/>
              </a:ln>
              <a:effectLst/>
            </p:spPr>
            <p:txBody>
              <a:bodyPr wrap="none">
                <a:spAutoFit/>
              </a:bodyPr>
              <a:lstStyle/>
              <a:p>
                <a:pPr algn="l"/>
                <a:r>
                  <a:rPr lang="zh-CN" altLang="en-US" sz="1200" b="1">
                    <a:latin typeface="Times New Roman" pitchFamily="18" charset="0"/>
                  </a:rPr>
                  <a:t>建立厂矿数</a:t>
                </a:r>
              </a:p>
              <a:p>
                <a:pPr algn="l"/>
                <a:r>
                  <a:rPr lang="en-US" altLang="zh-CN" sz="1200" b="1">
                    <a:latin typeface="Times New Roman" pitchFamily="18" charset="0"/>
                  </a:rPr>
                  <a:t>(</a:t>
                </a:r>
                <a:r>
                  <a:rPr lang="zh-CN" altLang="en-US" sz="1200" b="1">
                    <a:latin typeface="Times New Roman" pitchFamily="18" charset="0"/>
                  </a:rPr>
                  <a:t>单位：个</a:t>
                </a:r>
                <a:r>
                  <a:rPr lang="en-US" altLang="zh-CN" sz="1200" b="1">
                    <a:latin typeface="Times New Roman" pitchFamily="18" charset="0"/>
                  </a:rPr>
                  <a:t>)</a:t>
                </a:r>
              </a:p>
            </p:txBody>
          </p:sp>
          <p:sp>
            <p:nvSpPr>
              <p:cNvPr id="93192" name="Text Box 8"/>
              <p:cNvSpPr txBox="1">
                <a:spLocks noChangeArrowheads="1"/>
              </p:cNvSpPr>
              <p:nvPr/>
            </p:nvSpPr>
            <p:spPr bwMode="auto">
              <a:xfrm>
                <a:off x="1588" y="45"/>
                <a:ext cx="365" cy="216"/>
              </a:xfrm>
              <a:prstGeom prst="rect">
                <a:avLst/>
              </a:prstGeom>
              <a:noFill/>
              <a:ln w="9525">
                <a:noFill/>
                <a:miter lim="800000"/>
                <a:headEnd/>
                <a:tailEnd/>
              </a:ln>
              <a:effectLst/>
            </p:spPr>
            <p:txBody>
              <a:bodyPr wrap="none">
                <a:spAutoFit/>
              </a:bodyPr>
              <a:lstStyle/>
              <a:p>
                <a:pPr algn="l"/>
                <a:r>
                  <a:rPr lang="zh-CN" altLang="en-US" sz="1200" b="1">
                    <a:latin typeface="Times New Roman" pitchFamily="18" charset="0"/>
                  </a:rPr>
                  <a:t>资本额</a:t>
                </a:r>
              </a:p>
              <a:p>
                <a:pPr algn="l"/>
                <a:r>
                  <a:rPr lang="en-US" altLang="zh-CN" sz="1200" b="1">
                    <a:latin typeface="Times New Roman" pitchFamily="18" charset="0"/>
                  </a:rPr>
                  <a:t>(</a:t>
                </a:r>
                <a:r>
                  <a:rPr lang="zh-CN" altLang="en-US" sz="1200" b="1">
                    <a:latin typeface="Times New Roman" pitchFamily="18" charset="0"/>
                  </a:rPr>
                  <a:t>单位：万元</a:t>
                </a:r>
                <a:r>
                  <a:rPr lang="en-US" altLang="zh-CN" sz="1200" b="1">
                    <a:latin typeface="Times New Roman" pitchFamily="18" charset="0"/>
                  </a:rPr>
                  <a:t>)</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95536" y="188640"/>
            <a:ext cx="2185639" cy="2852936"/>
          </a:xfrm>
          <a:prstGeom prst="rect">
            <a:avLst/>
          </a:prstGeom>
        </p:spPr>
      </p:pic>
      <p:sp>
        <p:nvSpPr>
          <p:cNvPr id="6" name="矩形 5"/>
          <p:cNvSpPr/>
          <p:nvPr/>
        </p:nvSpPr>
        <p:spPr>
          <a:xfrm>
            <a:off x="467544" y="3212976"/>
            <a:ext cx="1531188" cy="276999"/>
          </a:xfrm>
          <a:prstGeom prst="rect">
            <a:avLst/>
          </a:prstGeom>
        </p:spPr>
        <p:txBody>
          <a:bodyPr wrap="none">
            <a:spAutoFit/>
          </a:bodyPr>
          <a:lstStyle/>
          <a:p>
            <a:r>
              <a:rPr lang="zh-CN" altLang="en-US" sz="1200" b="1" dirty="0">
                <a:solidFill>
                  <a:srgbClr val="333333"/>
                </a:solidFill>
                <a:latin typeface="arial" panose="020B0604020202020204" pitchFamily="34" charset="0"/>
              </a:rPr>
              <a:t>陈启源</a:t>
            </a:r>
            <a:r>
              <a:rPr lang="en-US" altLang="zh-CN" sz="1200" b="1" dirty="0">
                <a:solidFill>
                  <a:srgbClr val="333333"/>
                </a:solidFill>
                <a:latin typeface="arial" panose="020B0604020202020204" pitchFamily="34" charset="0"/>
              </a:rPr>
              <a:t>(</a:t>
            </a:r>
            <a:r>
              <a:rPr lang="en-US" altLang="zh-CN" sz="1200" b="1" dirty="0" smtClean="0">
                <a:solidFill>
                  <a:srgbClr val="333333"/>
                </a:solidFill>
                <a:latin typeface="arial" panose="020B0604020202020204" pitchFamily="34" charset="0"/>
              </a:rPr>
              <a:t>1834--1903)</a:t>
            </a:r>
            <a:endParaRPr lang="zh-CN" altLang="en-US" sz="1200" b="1" dirty="0"/>
          </a:p>
        </p:txBody>
      </p:sp>
      <p:sp>
        <p:nvSpPr>
          <p:cNvPr id="7" name="矩形 6"/>
          <p:cNvSpPr/>
          <p:nvPr/>
        </p:nvSpPr>
        <p:spPr>
          <a:xfrm>
            <a:off x="179512" y="3789040"/>
            <a:ext cx="3600400" cy="2677656"/>
          </a:xfrm>
          <a:prstGeom prst="rect">
            <a:avLst/>
          </a:prstGeom>
        </p:spPr>
        <p:txBody>
          <a:bodyPr wrap="square">
            <a:spAutoFit/>
          </a:bodyPr>
          <a:lstStyle/>
          <a:p>
            <a:r>
              <a:rPr lang="zh-CN" altLang="en-US" sz="2400" b="1" dirty="0">
                <a:latin typeface="+mj-ea"/>
                <a:ea typeface="+mj-ea"/>
              </a:rPr>
              <a:t>中国近代民族工业的先行者，广东新式</a:t>
            </a:r>
            <a:r>
              <a:rPr lang="zh-CN" altLang="en-US" sz="2400" b="1" dirty="0">
                <a:solidFill>
                  <a:srgbClr val="FF0000"/>
                </a:solidFill>
                <a:latin typeface="+mj-ea"/>
                <a:ea typeface="+mj-ea"/>
                <a:hlinkClick r:id="rId4"/>
              </a:rPr>
              <a:t>缫丝</a:t>
            </a:r>
            <a:r>
              <a:rPr lang="zh-CN" altLang="en-US" sz="2400" b="1" dirty="0">
                <a:latin typeface="+mj-ea"/>
                <a:ea typeface="+mj-ea"/>
              </a:rPr>
              <a:t>厂的创始人。</a:t>
            </a:r>
            <a:r>
              <a:rPr lang="zh-CN" altLang="en-US" sz="2400" b="1" dirty="0">
                <a:latin typeface="+mj-ea"/>
                <a:ea typeface="+mj-ea"/>
                <a:hlinkClick r:id="rId5"/>
              </a:rPr>
              <a:t>陈启源</a:t>
            </a:r>
            <a:r>
              <a:rPr lang="zh-CN" altLang="en-US" sz="2400" b="1" dirty="0">
                <a:latin typeface="+mj-ea"/>
                <a:ea typeface="+mj-ea"/>
              </a:rPr>
              <a:t>于</a:t>
            </a:r>
            <a:r>
              <a:rPr lang="en-US" altLang="zh-CN" sz="2400" b="1" dirty="0">
                <a:latin typeface="+mj-ea"/>
                <a:ea typeface="+mj-ea"/>
              </a:rPr>
              <a:t>1872</a:t>
            </a:r>
            <a:r>
              <a:rPr lang="zh-CN" altLang="en-US" sz="2400" b="1" dirty="0" smtClean="0">
                <a:latin typeface="+mj-ea"/>
                <a:ea typeface="+mj-ea"/>
              </a:rPr>
              <a:t>年在</a:t>
            </a:r>
            <a:r>
              <a:rPr lang="zh-CN" altLang="en-US" sz="2400" b="1" dirty="0">
                <a:latin typeface="+mj-ea"/>
                <a:ea typeface="+mj-ea"/>
              </a:rPr>
              <a:t>南海简村办起继昌隆缫丝厂，这是中国第一家近代民族资本工厂，标志着</a:t>
            </a:r>
            <a:r>
              <a:rPr lang="zh-CN" altLang="en-US" sz="2400" b="1" dirty="0">
                <a:latin typeface="+mj-ea"/>
                <a:ea typeface="+mj-ea"/>
                <a:hlinkClick r:id="rId6"/>
              </a:rPr>
              <a:t>中国民族资本主义</a:t>
            </a:r>
            <a:r>
              <a:rPr lang="zh-CN" altLang="en-US" sz="2400" b="1" dirty="0">
                <a:latin typeface="+mj-ea"/>
                <a:ea typeface="+mj-ea"/>
              </a:rPr>
              <a:t>的兴起。</a:t>
            </a:r>
          </a:p>
        </p:txBody>
      </p:sp>
      <p:pic>
        <p:nvPicPr>
          <p:cNvPr id="8" name="图片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429124" y="3184534"/>
            <a:ext cx="4532248" cy="3598667"/>
          </a:xfrm>
          <a:prstGeom prst="rect">
            <a:avLst/>
          </a:prstGeom>
        </p:spPr>
      </p:pic>
      <p:sp>
        <p:nvSpPr>
          <p:cNvPr id="11" name="矩形 10"/>
          <p:cNvSpPr/>
          <p:nvPr/>
        </p:nvSpPr>
        <p:spPr>
          <a:xfrm>
            <a:off x="3131840" y="332656"/>
            <a:ext cx="5688632" cy="461665"/>
          </a:xfrm>
          <a:prstGeom prst="rect">
            <a:avLst/>
          </a:prstGeom>
        </p:spPr>
        <p:txBody>
          <a:bodyPr wrap="square">
            <a:spAutoFit/>
          </a:bodyPr>
          <a:lstStyle/>
          <a:p>
            <a:r>
              <a:rPr lang="zh-CN" altLang="en-US" sz="2400" b="1" dirty="0" smtClean="0">
                <a:latin typeface="+mj-ea"/>
                <a:ea typeface="+mj-ea"/>
              </a:rPr>
              <a:t>解放前</a:t>
            </a:r>
            <a:r>
              <a:rPr lang="zh-CN" altLang="en-US" sz="2400" b="1" dirty="0">
                <a:latin typeface="+mj-ea"/>
                <a:ea typeface="+mj-ea"/>
              </a:rPr>
              <a:t>著名的“面粉大王”、“棉纺大王”</a:t>
            </a:r>
          </a:p>
        </p:txBody>
      </p:sp>
      <p:grpSp>
        <p:nvGrpSpPr>
          <p:cNvPr id="15" name="组合 14"/>
          <p:cNvGrpSpPr/>
          <p:nvPr/>
        </p:nvGrpSpPr>
        <p:grpSpPr>
          <a:xfrm>
            <a:off x="3714744" y="1071546"/>
            <a:ext cx="1872753" cy="2068040"/>
            <a:chOff x="3563888" y="954229"/>
            <a:chExt cx="1977613" cy="2857514"/>
          </a:xfrm>
        </p:grpSpPr>
        <p:pic>
          <p:nvPicPr>
            <p:cNvPr id="10" name="图片 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3563888" y="954229"/>
              <a:ext cx="1885950" cy="2520280"/>
            </a:xfrm>
            <a:prstGeom prst="rect">
              <a:avLst/>
            </a:prstGeom>
          </p:spPr>
        </p:pic>
        <p:sp>
          <p:nvSpPr>
            <p:cNvPr id="12" name="矩形 11"/>
            <p:cNvSpPr/>
            <p:nvPr/>
          </p:nvSpPr>
          <p:spPr>
            <a:xfrm>
              <a:off x="3707904" y="3429000"/>
              <a:ext cx="1833597" cy="382743"/>
            </a:xfrm>
            <a:prstGeom prst="rect">
              <a:avLst/>
            </a:prstGeom>
          </p:spPr>
          <p:txBody>
            <a:bodyPr wrap="none">
              <a:spAutoFit/>
            </a:bodyPr>
            <a:lstStyle/>
            <a:p>
              <a:r>
                <a:rPr lang="zh-CN" altLang="en-US" sz="1200" b="1" dirty="0" smtClean="0">
                  <a:solidFill>
                    <a:srgbClr val="333333"/>
                  </a:solidFill>
                  <a:latin typeface="arial" panose="020B0604020202020204" pitchFamily="34" charset="0"/>
                </a:rPr>
                <a:t>荣宗敬（</a:t>
              </a:r>
              <a:r>
                <a:rPr lang="en-US" altLang="zh-CN" sz="1200" b="1" dirty="0" smtClean="0">
                  <a:solidFill>
                    <a:srgbClr val="333333"/>
                  </a:solidFill>
                  <a:latin typeface="arial" panose="020B0604020202020204" pitchFamily="34" charset="0"/>
                </a:rPr>
                <a:t>1873--1938</a:t>
              </a:r>
              <a:r>
                <a:rPr lang="zh-CN" altLang="en-US" sz="1200" b="1" dirty="0" smtClean="0">
                  <a:solidFill>
                    <a:srgbClr val="333333"/>
                  </a:solidFill>
                  <a:latin typeface="arial" panose="020B0604020202020204" pitchFamily="34" charset="0"/>
                </a:rPr>
                <a:t>）</a:t>
              </a:r>
              <a:endParaRPr lang="zh-CN" altLang="en-US" sz="1200" b="1" dirty="0"/>
            </a:p>
          </p:txBody>
        </p:sp>
      </p:grpSp>
      <p:grpSp>
        <p:nvGrpSpPr>
          <p:cNvPr id="16" name="组合 15"/>
          <p:cNvGrpSpPr/>
          <p:nvPr/>
        </p:nvGrpSpPr>
        <p:grpSpPr>
          <a:xfrm>
            <a:off x="6786579" y="1000108"/>
            <a:ext cx="1566192" cy="2175047"/>
            <a:chOff x="6191098" y="870717"/>
            <a:chExt cx="2145898" cy="2889294"/>
          </a:xfrm>
        </p:grpSpPr>
        <p:pic>
          <p:nvPicPr>
            <p:cNvPr id="13" name="图片 12"/>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288978" y="870717"/>
              <a:ext cx="2048018" cy="2560023"/>
            </a:xfrm>
            <a:prstGeom prst="rect">
              <a:avLst/>
            </a:prstGeom>
          </p:spPr>
        </p:pic>
        <p:sp>
          <p:nvSpPr>
            <p:cNvPr id="14" name="矩形 13"/>
            <p:cNvSpPr/>
            <p:nvPr/>
          </p:nvSpPr>
          <p:spPr>
            <a:xfrm>
              <a:off x="6191098" y="3432935"/>
              <a:ext cx="2139670" cy="327076"/>
            </a:xfrm>
            <a:prstGeom prst="rect">
              <a:avLst/>
            </a:prstGeom>
          </p:spPr>
          <p:txBody>
            <a:bodyPr wrap="none">
              <a:spAutoFit/>
            </a:bodyPr>
            <a:lstStyle/>
            <a:p>
              <a:r>
                <a:rPr lang="zh-CN" altLang="en-US" sz="1000" b="1" dirty="0" smtClean="0">
                  <a:solidFill>
                    <a:srgbClr val="333333"/>
                  </a:solidFill>
                  <a:latin typeface="arial" panose="020B0604020202020204" pitchFamily="34" charset="0"/>
                </a:rPr>
                <a:t>荣德生（</a:t>
              </a:r>
              <a:r>
                <a:rPr lang="en-US" altLang="zh-CN" sz="1000" b="1" dirty="0" smtClean="0">
                  <a:solidFill>
                    <a:srgbClr val="333333"/>
                  </a:solidFill>
                  <a:latin typeface="arial" panose="020B0604020202020204" pitchFamily="34" charset="0"/>
                </a:rPr>
                <a:t>1875</a:t>
              </a:r>
              <a:r>
                <a:rPr lang="zh-CN" altLang="en-US" sz="1000" b="1" dirty="0" smtClean="0">
                  <a:solidFill>
                    <a:srgbClr val="333333"/>
                  </a:solidFill>
                  <a:latin typeface="arial" panose="020B0604020202020204" pitchFamily="34" charset="0"/>
                </a:rPr>
                <a:t>－</a:t>
              </a:r>
              <a:r>
                <a:rPr lang="en-US" altLang="zh-CN" sz="1000" b="1" dirty="0" smtClean="0">
                  <a:solidFill>
                    <a:srgbClr val="333333"/>
                  </a:solidFill>
                  <a:latin typeface="arial" panose="020B0604020202020204" pitchFamily="34" charset="0"/>
                </a:rPr>
                <a:t>-1952</a:t>
              </a:r>
              <a:r>
                <a:rPr lang="zh-CN" altLang="en-US" sz="1000" b="1" dirty="0" smtClean="0">
                  <a:solidFill>
                    <a:srgbClr val="333333"/>
                  </a:solidFill>
                  <a:latin typeface="arial" panose="020B0604020202020204" pitchFamily="34" charset="0"/>
                </a:rPr>
                <a:t>）</a:t>
              </a:r>
              <a:endParaRPr lang="zh-CN" altLang="en-US" sz="1000" b="1" dirty="0">
                <a:solidFill>
                  <a:srgbClr val="333333"/>
                </a:solidFill>
                <a:latin typeface="arial" panose="020B0604020202020204" pitchFamily="34" charset="0"/>
              </a:endParaRPr>
            </a:p>
          </p:txBody>
        </p:sp>
      </p:grpSp>
      <p:sp>
        <p:nvSpPr>
          <p:cNvPr id="17" name="矩形 16"/>
          <p:cNvSpPr/>
          <p:nvPr/>
        </p:nvSpPr>
        <p:spPr>
          <a:xfrm>
            <a:off x="6572264" y="3571876"/>
            <a:ext cx="857256" cy="338554"/>
          </a:xfrm>
          <a:prstGeom prst="rect">
            <a:avLst/>
          </a:prstGeom>
        </p:spPr>
        <p:txBody>
          <a:bodyPr wrap="square">
            <a:spAutoFit/>
          </a:bodyPr>
          <a:lstStyle/>
          <a:p>
            <a:r>
              <a:rPr lang="zh-CN" altLang="en-US" sz="1600" b="1" dirty="0" smtClean="0"/>
              <a:t>荣熙泰</a:t>
            </a:r>
            <a:endParaRPr lang="zh-CN" altLang="en-US" sz="1600" b="1" dirty="0"/>
          </a:p>
        </p:txBody>
      </p:sp>
    </p:spTree>
    <p:extLst>
      <p:ext uri="{BB962C8B-B14F-4D97-AF65-F5344CB8AC3E}">
        <p14:creationId xmlns:p14="http://schemas.microsoft.com/office/powerpoint/2010/main" xmlns="" val="2343653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title"/>
          </p:nvPr>
        </p:nvSpPr>
        <p:spPr>
          <a:xfrm>
            <a:off x="251520" y="260648"/>
            <a:ext cx="7711008" cy="788988"/>
          </a:xfrm>
          <a:noFill/>
          <a:ln/>
        </p:spPr>
        <p:txBody>
          <a:bodyPr>
            <a:normAutofit/>
          </a:bodyPr>
          <a:lstStyle/>
          <a:p>
            <a:r>
              <a:rPr lang="zh-CN" altLang="en-US" b="1" dirty="0">
                <a:ea typeface="华文新魏" pitchFamily="2" charset="-122"/>
              </a:rPr>
              <a:t>民族资产阶级的两重性（</a:t>
            </a:r>
            <a:r>
              <a:rPr lang="zh-CN" altLang="en-US" b="1" dirty="0">
                <a:solidFill>
                  <a:srgbClr val="FF0000"/>
                </a:solidFill>
                <a:ea typeface="华文新魏" pitchFamily="2" charset="-122"/>
              </a:rPr>
              <a:t>两面性</a:t>
            </a:r>
            <a:r>
              <a:rPr lang="zh-CN" altLang="en-US" b="1" dirty="0">
                <a:ea typeface="华文新魏" pitchFamily="2" charset="-122"/>
              </a:rPr>
              <a:t>）</a:t>
            </a:r>
          </a:p>
        </p:txBody>
      </p:sp>
      <p:pic>
        <p:nvPicPr>
          <p:cNvPr id="94210" name="Picture 2" descr="mz"/>
          <p:cNvPicPr>
            <a:picLocks noGrp="1" noChangeAspect="1" noChangeArrowheads="1"/>
          </p:cNvPicPr>
          <p:nvPr>
            <p:ph sz="quarter" idx="1"/>
          </p:nvPr>
        </p:nvPicPr>
        <p:blipFill>
          <a:blip r:embed="rId2" cstate="print"/>
          <a:srcRect/>
          <a:stretch>
            <a:fillRect/>
          </a:stretch>
        </p:blipFill>
        <p:spPr>
          <a:xfrm>
            <a:off x="4343400" y="1371600"/>
            <a:ext cx="4419600" cy="3403600"/>
          </a:xfrm>
          <a:noFill/>
          <a:ln/>
        </p:spPr>
      </p:pic>
      <p:sp>
        <p:nvSpPr>
          <p:cNvPr id="94212" name="Rectangle 4"/>
          <p:cNvSpPr>
            <a:spLocks noChangeArrowheads="1"/>
          </p:cNvSpPr>
          <p:nvPr/>
        </p:nvSpPr>
        <p:spPr bwMode="auto">
          <a:xfrm>
            <a:off x="467544" y="1447800"/>
            <a:ext cx="3723456" cy="15240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①受到外国资本主义和本国封建主义及官僚买办资产阶级的压迫，但又同他们有千丝万缕的联系。</a:t>
            </a:r>
          </a:p>
        </p:txBody>
      </p:sp>
      <p:sp>
        <p:nvSpPr>
          <p:cNvPr id="94213" name="Rectangle 5"/>
          <p:cNvSpPr>
            <a:spLocks noChangeArrowheads="1"/>
          </p:cNvSpPr>
          <p:nvPr/>
        </p:nvSpPr>
        <p:spPr bwMode="auto">
          <a:xfrm>
            <a:off x="251520" y="5157192"/>
            <a:ext cx="8435280" cy="11430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sym typeface="Wingdings" pitchFamily="2" charset="2"/>
              </a:rPr>
              <a:t>他们</a:t>
            </a:r>
            <a:r>
              <a:rPr lang="zh-CN" altLang="en-US" sz="2400" b="1" dirty="0">
                <a:latin typeface="华文新魏" pitchFamily="2" charset="-122"/>
                <a:ea typeface="华文新魏" pitchFamily="2" charset="-122"/>
              </a:rPr>
              <a:t>在一定条件下可以参加反帝反封建的革命或者在斗争中保持中立，但是没有革命的彻底性，不可能引导中国的民主革命走向胜利。</a:t>
            </a:r>
          </a:p>
        </p:txBody>
      </p:sp>
      <p:sp>
        <p:nvSpPr>
          <p:cNvPr id="94214" name="Rectangle 6"/>
          <p:cNvSpPr>
            <a:spLocks noChangeArrowheads="1"/>
          </p:cNvSpPr>
          <p:nvPr/>
        </p:nvSpPr>
        <p:spPr bwMode="auto">
          <a:xfrm>
            <a:off x="323528" y="3573016"/>
            <a:ext cx="4011488" cy="15240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②与外国资本主义和本国封建主义既有矛盾、斗争的一面，又有依赖妥协的一面。</a:t>
            </a:r>
            <a:endParaRPr lang="zh-CN" altLang="en-US" sz="3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dissolve">
                                      <p:cBhvr>
                                        <p:cTn id="7" dur="5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ChangeArrowheads="1"/>
          </p:cNvSpPr>
          <p:nvPr/>
        </p:nvSpPr>
        <p:spPr bwMode="auto">
          <a:xfrm>
            <a:off x="323528" y="116632"/>
            <a:ext cx="7010400" cy="857250"/>
          </a:xfrm>
          <a:prstGeom prst="rect">
            <a:avLst/>
          </a:prstGeom>
          <a:noFill/>
          <a:ln w="9525">
            <a:noFill/>
            <a:miter lim="800000"/>
            <a:headEnd/>
            <a:tailEnd/>
          </a:ln>
          <a:effectLst/>
        </p:spPr>
        <p:txBody>
          <a:bodyPr anchor="ctr"/>
          <a:lstStyle/>
          <a:p>
            <a:pPr algn="l">
              <a:buFontTx/>
              <a:buNone/>
            </a:pPr>
            <a:r>
              <a:rPr lang="zh-CN" altLang="en-US" sz="3900" b="1" dirty="0">
                <a:effectLst>
                  <a:outerShdw blurRad="38100" dist="38100" dir="2700000" algn="tl">
                    <a:srgbClr val="C0C0C0"/>
                  </a:outerShdw>
                </a:effectLst>
                <a:latin typeface="Garamond" pitchFamily="18" charset="0"/>
                <a:ea typeface="华文新魏" pitchFamily="2" charset="-122"/>
              </a:rPr>
              <a:t>复杂的阶级状况</a:t>
            </a:r>
          </a:p>
        </p:txBody>
      </p:sp>
      <p:grpSp>
        <p:nvGrpSpPr>
          <p:cNvPr id="2" name="Group 23"/>
          <p:cNvGrpSpPr>
            <a:grpSpLocks/>
          </p:cNvGrpSpPr>
          <p:nvPr/>
        </p:nvGrpSpPr>
        <p:grpSpPr bwMode="auto">
          <a:xfrm>
            <a:off x="323528" y="1196752"/>
            <a:ext cx="8424936" cy="4892675"/>
            <a:chOff x="480" y="768"/>
            <a:chExt cx="4491" cy="3082"/>
          </a:xfrm>
        </p:grpSpPr>
        <p:sp>
          <p:nvSpPr>
            <p:cNvPr id="95234" name="Rectangle 2"/>
            <p:cNvSpPr>
              <a:spLocks noChangeArrowheads="1"/>
            </p:cNvSpPr>
            <p:nvPr/>
          </p:nvSpPr>
          <p:spPr bwMode="auto">
            <a:xfrm>
              <a:off x="480" y="768"/>
              <a:ext cx="4491" cy="2857"/>
            </a:xfrm>
            <a:prstGeom prst="rect">
              <a:avLst/>
            </a:prstGeom>
            <a:solidFill>
              <a:schemeClr val="bg1"/>
            </a:solidFill>
            <a:ln w="9525">
              <a:solidFill>
                <a:srgbClr val="FFD7AF"/>
              </a:solidFill>
              <a:miter lim="800000"/>
              <a:headEnd/>
              <a:tailEnd/>
            </a:ln>
            <a:effectLst/>
          </p:spPr>
          <p:txBody>
            <a:bodyPr wrap="none" anchor="ctr"/>
            <a:lstStyle/>
            <a:p>
              <a:endParaRPr lang="zh-CN" altLang="en-US"/>
            </a:p>
          </p:txBody>
        </p:sp>
        <p:sp>
          <p:nvSpPr>
            <p:cNvPr id="95236" name="Text Box 4"/>
            <p:cNvSpPr txBox="1">
              <a:spLocks noChangeArrowheads="1"/>
            </p:cNvSpPr>
            <p:nvPr/>
          </p:nvSpPr>
          <p:spPr bwMode="auto">
            <a:xfrm>
              <a:off x="634" y="1151"/>
              <a:ext cx="1134" cy="333"/>
            </a:xfrm>
            <a:prstGeom prst="rect">
              <a:avLst/>
            </a:prstGeom>
            <a:solidFill>
              <a:srgbClr val="92D050"/>
            </a:solidFill>
            <a:ln w="9525">
              <a:solidFill>
                <a:srgbClr val="CC9900"/>
              </a:solidFill>
              <a:miter lim="800000"/>
              <a:headEnd/>
              <a:tailEnd/>
            </a:ln>
            <a:effectLst/>
          </p:spPr>
          <p:txBody>
            <a:bodyPr>
              <a:spAutoFit/>
            </a:bodyPr>
            <a:lstStyle/>
            <a:p>
              <a:pPr algn="l">
                <a:spcBef>
                  <a:spcPct val="50000"/>
                </a:spcBef>
              </a:pPr>
              <a:r>
                <a:rPr lang="zh-CN" altLang="en-US" sz="2800" b="1" dirty="0">
                  <a:ea typeface="楷体_GB2312" pitchFamily="49" charset="-122"/>
                </a:rPr>
                <a:t>地主阶级</a:t>
              </a:r>
            </a:p>
          </p:txBody>
        </p:sp>
        <p:sp>
          <p:nvSpPr>
            <p:cNvPr id="95237" name="Text Box 5"/>
            <p:cNvSpPr txBox="1">
              <a:spLocks noChangeArrowheads="1"/>
            </p:cNvSpPr>
            <p:nvPr/>
          </p:nvSpPr>
          <p:spPr bwMode="auto">
            <a:xfrm>
              <a:off x="3038" y="1015"/>
              <a:ext cx="1679" cy="737"/>
            </a:xfrm>
            <a:prstGeom prst="rect">
              <a:avLst/>
            </a:prstGeom>
            <a:solidFill>
              <a:schemeClr val="tx2">
                <a:lumMod val="25000"/>
                <a:lumOff val="75000"/>
              </a:schemeClr>
            </a:solidFill>
            <a:ln w="9525">
              <a:solidFill>
                <a:srgbClr val="CC9900"/>
              </a:solidFill>
              <a:miter lim="800000"/>
              <a:headEnd/>
              <a:tailEnd/>
            </a:ln>
            <a:effectLst/>
          </p:spPr>
          <p:txBody>
            <a:bodyPr>
              <a:spAutoFit/>
            </a:bodyPr>
            <a:lstStyle/>
            <a:p>
              <a:pPr algn="l">
                <a:spcBef>
                  <a:spcPct val="50000"/>
                </a:spcBef>
              </a:pPr>
              <a:r>
                <a:rPr lang="zh-CN" altLang="en-US" sz="2800" b="1" dirty="0">
                  <a:ea typeface="楷体_GB2312" pitchFamily="49" charset="-122"/>
                </a:rPr>
                <a:t>外国资产阶级 </a:t>
              </a:r>
              <a:endParaRPr lang="zh-CN" altLang="en-US" dirty="0"/>
            </a:p>
            <a:p>
              <a:pPr algn="l">
                <a:spcBef>
                  <a:spcPct val="50000"/>
                </a:spcBef>
              </a:pPr>
              <a:r>
                <a:rPr lang="zh-CN" altLang="en-US" sz="2800" b="1" dirty="0">
                  <a:ea typeface="楷体_GB2312" pitchFamily="49" charset="-122"/>
                </a:rPr>
                <a:t>官僚资产阶级</a:t>
              </a:r>
              <a:endParaRPr lang="zh-CN" altLang="en-US" dirty="0"/>
            </a:p>
          </p:txBody>
        </p:sp>
        <p:sp>
          <p:nvSpPr>
            <p:cNvPr id="95238" name="Text Box 6"/>
            <p:cNvSpPr txBox="1">
              <a:spLocks noChangeArrowheads="1"/>
            </p:cNvSpPr>
            <p:nvPr/>
          </p:nvSpPr>
          <p:spPr bwMode="auto">
            <a:xfrm>
              <a:off x="589" y="3056"/>
              <a:ext cx="1179" cy="333"/>
            </a:xfrm>
            <a:prstGeom prst="rect">
              <a:avLst/>
            </a:prstGeom>
            <a:solidFill>
              <a:schemeClr val="tx1">
                <a:lumMod val="10000"/>
                <a:lumOff val="90000"/>
              </a:schemeClr>
            </a:solidFill>
            <a:ln w="9525">
              <a:solidFill>
                <a:srgbClr val="CC9900"/>
              </a:solidFill>
              <a:miter lim="800000"/>
              <a:headEnd/>
              <a:tailEnd/>
            </a:ln>
            <a:effectLst/>
          </p:spPr>
          <p:txBody>
            <a:bodyPr>
              <a:spAutoFit/>
            </a:bodyPr>
            <a:lstStyle/>
            <a:p>
              <a:pPr algn="l">
                <a:spcBef>
                  <a:spcPct val="50000"/>
                </a:spcBef>
              </a:pPr>
              <a:r>
                <a:rPr lang="zh-CN" altLang="en-US" sz="2800" b="1">
                  <a:ea typeface="楷体_GB2312" pitchFamily="49" charset="-122"/>
                </a:rPr>
                <a:t>农民阶级</a:t>
              </a:r>
            </a:p>
          </p:txBody>
        </p:sp>
        <p:sp>
          <p:nvSpPr>
            <p:cNvPr id="95239" name="Text Box 7"/>
            <p:cNvSpPr txBox="1">
              <a:spLocks noChangeArrowheads="1"/>
            </p:cNvSpPr>
            <p:nvPr/>
          </p:nvSpPr>
          <p:spPr bwMode="auto">
            <a:xfrm>
              <a:off x="1632" y="2103"/>
              <a:ext cx="1542" cy="333"/>
            </a:xfrm>
            <a:prstGeom prst="rect">
              <a:avLst/>
            </a:prstGeom>
            <a:solidFill>
              <a:srgbClr val="92D050"/>
            </a:solidFill>
            <a:ln w="9525">
              <a:solidFill>
                <a:srgbClr val="CC9900"/>
              </a:solidFill>
              <a:miter lim="800000"/>
              <a:headEnd/>
              <a:tailEnd/>
            </a:ln>
            <a:effectLst/>
          </p:spPr>
          <p:txBody>
            <a:bodyPr>
              <a:spAutoFit/>
            </a:bodyPr>
            <a:lstStyle/>
            <a:p>
              <a:pPr algn="l">
                <a:spcBef>
                  <a:spcPct val="50000"/>
                </a:spcBef>
              </a:pPr>
              <a:r>
                <a:rPr lang="zh-CN" altLang="en-US" sz="2800" b="1" dirty="0">
                  <a:ea typeface="楷体_GB2312" pitchFamily="49" charset="-122"/>
                </a:rPr>
                <a:t>民族资产阶级</a:t>
              </a:r>
            </a:p>
          </p:txBody>
        </p:sp>
        <p:sp>
          <p:nvSpPr>
            <p:cNvPr id="95240" name="Text Box 8"/>
            <p:cNvSpPr txBox="1">
              <a:spLocks noChangeArrowheads="1"/>
            </p:cNvSpPr>
            <p:nvPr/>
          </p:nvSpPr>
          <p:spPr bwMode="auto">
            <a:xfrm>
              <a:off x="3312" y="3072"/>
              <a:ext cx="1134" cy="333"/>
            </a:xfrm>
            <a:prstGeom prst="rect">
              <a:avLst/>
            </a:prstGeom>
            <a:solidFill>
              <a:srgbClr val="92D050"/>
            </a:solidFill>
            <a:ln w="9525">
              <a:solidFill>
                <a:srgbClr val="CC9900"/>
              </a:solidFill>
              <a:miter lim="800000"/>
              <a:headEnd/>
              <a:tailEnd/>
            </a:ln>
            <a:effectLst/>
          </p:spPr>
          <p:txBody>
            <a:bodyPr>
              <a:spAutoFit/>
            </a:bodyPr>
            <a:lstStyle/>
            <a:p>
              <a:pPr algn="l">
                <a:spcBef>
                  <a:spcPct val="50000"/>
                </a:spcBef>
              </a:pPr>
              <a:r>
                <a:rPr lang="zh-CN" altLang="en-US" sz="2800" b="1" dirty="0">
                  <a:ea typeface="楷体_GB2312" pitchFamily="49" charset="-122"/>
                </a:rPr>
                <a:t>工人阶级</a:t>
              </a:r>
            </a:p>
          </p:txBody>
        </p:sp>
        <p:sp>
          <p:nvSpPr>
            <p:cNvPr id="95241" name="AutoShape 9"/>
            <p:cNvSpPr>
              <a:spLocks noChangeArrowheads="1"/>
            </p:cNvSpPr>
            <p:nvPr/>
          </p:nvSpPr>
          <p:spPr bwMode="auto">
            <a:xfrm>
              <a:off x="1043" y="1650"/>
              <a:ext cx="136" cy="1270"/>
            </a:xfrm>
            <a:prstGeom prst="upDownArrow">
              <a:avLst>
                <a:gd name="adj1" fmla="val 50000"/>
                <a:gd name="adj2" fmla="val 186765"/>
              </a:avLst>
            </a:prstGeom>
            <a:solidFill>
              <a:srgbClr val="FF0000"/>
            </a:solidFill>
            <a:ln w="9525">
              <a:solidFill>
                <a:schemeClr val="bg1"/>
              </a:solidFill>
              <a:miter lim="800000"/>
              <a:headEnd/>
              <a:tailEnd/>
            </a:ln>
            <a:effectLst/>
          </p:spPr>
          <p:txBody>
            <a:bodyPr vert="eaVert" wrap="none" anchor="ctr"/>
            <a:lstStyle/>
            <a:p>
              <a:endParaRPr lang="zh-CN" altLang="en-US"/>
            </a:p>
          </p:txBody>
        </p:sp>
        <p:sp>
          <p:nvSpPr>
            <p:cNvPr id="95242" name="AutoShape 10"/>
            <p:cNvSpPr>
              <a:spLocks noChangeArrowheads="1"/>
            </p:cNvSpPr>
            <p:nvPr/>
          </p:nvSpPr>
          <p:spPr bwMode="auto">
            <a:xfrm>
              <a:off x="3764" y="1877"/>
              <a:ext cx="136" cy="1134"/>
            </a:xfrm>
            <a:prstGeom prst="upDownArrow">
              <a:avLst>
                <a:gd name="adj1" fmla="val 50000"/>
                <a:gd name="adj2" fmla="val 166765"/>
              </a:avLst>
            </a:prstGeom>
            <a:solidFill>
              <a:srgbClr val="FF0000"/>
            </a:solidFill>
            <a:ln w="9525">
              <a:solidFill>
                <a:schemeClr val="bg1"/>
              </a:solidFill>
              <a:miter lim="800000"/>
              <a:headEnd/>
              <a:tailEnd/>
            </a:ln>
            <a:effectLst/>
          </p:spPr>
          <p:txBody>
            <a:bodyPr vert="eaVert" wrap="none" anchor="ctr"/>
            <a:lstStyle/>
            <a:p>
              <a:endParaRPr lang="zh-CN" altLang="en-US"/>
            </a:p>
          </p:txBody>
        </p:sp>
        <p:cxnSp>
          <p:nvCxnSpPr>
            <p:cNvPr id="95243" name="AutoShape 11"/>
            <p:cNvCxnSpPr>
              <a:cxnSpLocks noChangeShapeType="1"/>
            </p:cNvCxnSpPr>
            <p:nvPr/>
          </p:nvCxnSpPr>
          <p:spPr bwMode="auto">
            <a:xfrm>
              <a:off x="1950" y="1332"/>
              <a:ext cx="816" cy="0"/>
            </a:xfrm>
            <a:prstGeom prst="straightConnector1">
              <a:avLst/>
            </a:prstGeom>
            <a:noFill/>
            <a:ln w="38100">
              <a:solidFill>
                <a:srgbClr val="333399"/>
              </a:solidFill>
              <a:round/>
              <a:headEnd type="triangle" w="med" len="med"/>
              <a:tailEnd type="triangle" w="med" len="med"/>
            </a:ln>
            <a:effectLst/>
          </p:spPr>
        </p:cxnSp>
        <p:cxnSp>
          <p:nvCxnSpPr>
            <p:cNvPr id="95244" name="AutoShape 12"/>
            <p:cNvCxnSpPr>
              <a:cxnSpLocks noChangeShapeType="1"/>
            </p:cNvCxnSpPr>
            <p:nvPr/>
          </p:nvCxnSpPr>
          <p:spPr bwMode="auto">
            <a:xfrm>
              <a:off x="2812" y="2557"/>
              <a:ext cx="816" cy="454"/>
            </a:xfrm>
            <a:prstGeom prst="straightConnector1">
              <a:avLst/>
            </a:prstGeom>
            <a:noFill/>
            <a:ln w="38100">
              <a:solidFill>
                <a:srgbClr val="333399"/>
              </a:solidFill>
              <a:round/>
              <a:headEnd type="triangle" w="med" len="med"/>
              <a:tailEnd type="triangle" w="med" len="med"/>
            </a:ln>
            <a:effectLst/>
          </p:spPr>
        </p:cxnSp>
        <p:cxnSp>
          <p:nvCxnSpPr>
            <p:cNvPr id="95245" name="AutoShape 13"/>
            <p:cNvCxnSpPr>
              <a:cxnSpLocks noChangeShapeType="1"/>
            </p:cNvCxnSpPr>
            <p:nvPr/>
          </p:nvCxnSpPr>
          <p:spPr bwMode="auto">
            <a:xfrm>
              <a:off x="1269" y="1559"/>
              <a:ext cx="409" cy="454"/>
            </a:xfrm>
            <a:prstGeom prst="straightConnector1">
              <a:avLst/>
            </a:prstGeom>
            <a:noFill/>
            <a:ln w="38100">
              <a:solidFill>
                <a:srgbClr val="333399"/>
              </a:solidFill>
              <a:round/>
              <a:headEnd type="triangle" w="med" len="med"/>
              <a:tailEnd type="triangle" w="med" len="med"/>
            </a:ln>
            <a:effectLst/>
          </p:spPr>
        </p:cxnSp>
        <p:cxnSp>
          <p:nvCxnSpPr>
            <p:cNvPr id="95246" name="AutoShape 14"/>
            <p:cNvCxnSpPr>
              <a:cxnSpLocks noChangeShapeType="1"/>
            </p:cNvCxnSpPr>
            <p:nvPr/>
          </p:nvCxnSpPr>
          <p:spPr bwMode="auto">
            <a:xfrm flipH="1">
              <a:off x="2539" y="1695"/>
              <a:ext cx="363" cy="318"/>
            </a:xfrm>
            <a:prstGeom prst="straightConnector1">
              <a:avLst/>
            </a:prstGeom>
            <a:noFill/>
            <a:ln w="38100">
              <a:solidFill>
                <a:srgbClr val="333399"/>
              </a:solidFill>
              <a:round/>
              <a:headEnd type="triangle" w="med" len="med"/>
              <a:tailEnd type="triangle" w="med" len="med"/>
            </a:ln>
            <a:effectLst/>
          </p:spPr>
        </p:cxnSp>
        <p:sp>
          <p:nvSpPr>
            <p:cNvPr id="95247" name="AutoShape 15"/>
            <p:cNvSpPr>
              <a:spLocks noChangeArrowheads="1"/>
            </p:cNvSpPr>
            <p:nvPr/>
          </p:nvSpPr>
          <p:spPr bwMode="auto">
            <a:xfrm rot="2883501">
              <a:off x="2540" y="1468"/>
              <a:ext cx="136" cy="589"/>
            </a:xfrm>
            <a:prstGeom prst="upDownArrow">
              <a:avLst>
                <a:gd name="adj1" fmla="val 50000"/>
                <a:gd name="adj2" fmla="val 86618"/>
              </a:avLst>
            </a:prstGeom>
            <a:solidFill>
              <a:srgbClr val="FF0000"/>
            </a:solidFill>
            <a:ln w="9525">
              <a:solidFill>
                <a:schemeClr val="bg1"/>
              </a:solidFill>
              <a:miter lim="800000"/>
              <a:headEnd/>
              <a:tailEnd/>
            </a:ln>
            <a:effectLst/>
          </p:spPr>
          <p:txBody>
            <a:bodyPr vert="eaVert" wrap="none" anchor="ctr"/>
            <a:lstStyle/>
            <a:p>
              <a:endParaRPr lang="zh-CN" altLang="en-US"/>
            </a:p>
          </p:txBody>
        </p:sp>
        <p:sp>
          <p:nvSpPr>
            <p:cNvPr id="95248" name="AutoShape 16"/>
            <p:cNvSpPr>
              <a:spLocks noChangeArrowheads="1"/>
            </p:cNvSpPr>
            <p:nvPr/>
          </p:nvSpPr>
          <p:spPr bwMode="auto">
            <a:xfrm rot="18868032">
              <a:off x="1631" y="1469"/>
              <a:ext cx="159" cy="612"/>
            </a:xfrm>
            <a:prstGeom prst="upDownArrow">
              <a:avLst>
                <a:gd name="adj1" fmla="val 50000"/>
                <a:gd name="adj2" fmla="val 76981"/>
              </a:avLst>
            </a:prstGeom>
            <a:solidFill>
              <a:srgbClr val="FF0000"/>
            </a:solidFill>
            <a:ln w="9525">
              <a:solidFill>
                <a:schemeClr val="bg1"/>
              </a:solidFill>
              <a:miter lim="800000"/>
              <a:headEnd/>
              <a:tailEnd/>
            </a:ln>
            <a:effectLst/>
          </p:spPr>
          <p:txBody>
            <a:bodyPr vert="eaVert" wrap="none" anchor="ctr"/>
            <a:lstStyle/>
            <a:p>
              <a:endParaRPr lang="zh-CN" altLang="en-US"/>
            </a:p>
          </p:txBody>
        </p:sp>
        <p:sp>
          <p:nvSpPr>
            <p:cNvPr id="95249" name="AutoShape 17"/>
            <p:cNvSpPr>
              <a:spLocks noChangeArrowheads="1"/>
            </p:cNvSpPr>
            <p:nvPr/>
          </p:nvSpPr>
          <p:spPr bwMode="auto">
            <a:xfrm>
              <a:off x="672" y="3648"/>
              <a:ext cx="680" cy="91"/>
            </a:xfrm>
            <a:prstGeom prst="leftRightArrow">
              <a:avLst>
                <a:gd name="adj1" fmla="val 50000"/>
                <a:gd name="adj2" fmla="val 149451"/>
              </a:avLst>
            </a:prstGeom>
            <a:solidFill>
              <a:srgbClr val="FF0000"/>
            </a:solidFill>
            <a:ln w="9525">
              <a:solidFill>
                <a:schemeClr val="bg1"/>
              </a:solidFill>
              <a:miter lim="800000"/>
              <a:headEnd/>
              <a:tailEnd/>
            </a:ln>
            <a:effectLst/>
          </p:spPr>
          <p:txBody>
            <a:bodyPr wrap="none" anchor="ctr"/>
            <a:lstStyle/>
            <a:p>
              <a:endParaRPr lang="zh-CN" altLang="en-US"/>
            </a:p>
          </p:txBody>
        </p:sp>
        <p:cxnSp>
          <p:nvCxnSpPr>
            <p:cNvPr id="95250" name="AutoShape 18"/>
            <p:cNvCxnSpPr>
              <a:cxnSpLocks noChangeShapeType="1"/>
            </p:cNvCxnSpPr>
            <p:nvPr/>
          </p:nvCxnSpPr>
          <p:spPr bwMode="auto">
            <a:xfrm>
              <a:off x="2640" y="3744"/>
              <a:ext cx="635" cy="0"/>
            </a:xfrm>
            <a:prstGeom prst="straightConnector1">
              <a:avLst/>
            </a:prstGeom>
            <a:noFill/>
            <a:ln w="38100">
              <a:solidFill>
                <a:srgbClr val="333399"/>
              </a:solidFill>
              <a:round/>
              <a:headEnd type="triangle" w="med" len="med"/>
              <a:tailEnd type="triangle" w="med" len="med"/>
            </a:ln>
            <a:effectLst/>
          </p:spPr>
        </p:cxnSp>
        <p:sp>
          <p:nvSpPr>
            <p:cNvPr id="95251" name="Text Box 19"/>
            <p:cNvSpPr txBox="1">
              <a:spLocks noChangeArrowheads="1"/>
            </p:cNvSpPr>
            <p:nvPr/>
          </p:nvSpPr>
          <p:spPr bwMode="auto">
            <a:xfrm>
              <a:off x="1488" y="3600"/>
              <a:ext cx="998" cy="250"/>
            </a:xfrm>
            <a:prstGeom prst="rect">
              <a:avLst/>
            </a:prstGeom>
            <a:noFill/>
            <a:ln w="9525">
              <a:noFill/>
              <a:miter lim="800000"/>
              <a:headEnd/>
              <a:tailEnd/>
            </a:ln>
            <a:effectLst/>
          </p:spPr>
          <p:txBody>
            <a:bodyPr>
              <a:spAutoFit/>
            </a:bodyPr>
            <a:lstStyle/>
            <a:p>
              <a:pPr algn="l">
                <a:spcBef>
                  <a:spcPct val="50000"/>
                </a:spcBef>
              </a:pPr>
              <a:r>
                <a:rPr lang="zh-CN" altLang="en-US" sz="2000" b="1" dirty="0">
                  <a:ea typeface="华文新魏" pitchFamily="2" charset="-122"/>
                </a:rPr>
                <a:t>对抗性矛盾</a:t>
              </a:r>
            </a:p>
          </p:txBody>
        </p:sp>
        <p:sp>
          <p:nvSpPr>
            <p:cNvPr id="95252" name="Text Box 20"/>
            <p:cNvSpPr txBox="1">
              <a:spLocks noChangeArrowheads="1"/>
            </p:cNvSpPr>
            <p:nvPr/>
          </p:nvSpPr>
          <p:spPr bwMode="auto">
            <a:xfrm>
              <a:off x="3456" y="3600"/>
              <a:ext cx="1179" cy="250"/>
            </a:xfrm>
            <a:prstGeom prst="rect">
              <a:avLst/>
            </a:prstGeom>
            <a:noFill/>
            <a:ln w="9525">
              <a:noFill/>
              <a:miter lim="800000"/>
              <a:headEnd/>
              <a:tailEnd/>
            </a:ln>
            <a:effectLst/>
          </p:spPr>
          <p:txBody>
            <a:bodyPr>
              <a:spAutoFit/>
            </a:bodyPr>
            <a:lstStyle/>
            <a:p>
              <a:pPr algn="l">
                <a:spcBef>
                  <a:spcPct val="50000"/>
                </a:spcBef>
              </a:pPr>
              <a:r>
                <a:rPr lang="zh-CN" altLang="en-US" sz="2000" b="1">
                  <a:ea typeface="华文新魏" pitchFamily="2" charset="-122"/>
                  <a:sym typeface="Arial" pitchFamily="34" charset="0"/>
                </a:rPr>
                <a:t>非对抗性矛盾</a:t>
              </a: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74638"/>
            <a:ext cx="8186766" cy="1296974"/>
          </a:xfrm>
        </p:spPr>
        <p:txBody>
          <a:bodyPr>
            <a:noAutofit/>
          </a:bodyPr>
          <a:lstStyle/>
          <a:p>
            <a:r>
              <a:rPr lang="zh-CN" altLang="en-US" b="1" dirty="0" smtClean="0"/>
              <a:t>三、近代中国的主要矛盾和历史任务</a:t>
            </a:r>
            <a:endParaRPr lang="zh-CN" altLang="en-US" dirty="0"/>
          </a:p>
        </p:txBody>
      </p:sp>
      <p:sp>
        <p:nvSpPr>
          <p:cNvPr id="3" name="内容占位符 2"/>
          <p:cNvSpPr>
            <a:spLocks noGrp="1"/>
          </p:cNvSpPr>
          <p:nvPr>
            <p:ph sz="quarter" idx="1"/>
          </p:nvPr>
        </p:nvSpPr>
        <p:spPr>
          <a:xfrm>
            <a:off x="642910" y="2857496"/>
            <a:ext cx="7772400" cy="2428892"/>
          </a:xfrm>
        </p:spPr>
        <p:txBody>
          <a:bodyPr>
            <a:normAutofit/>
          </a:bodyPr>
          <a:lstStyle/>
          <a:p>
            <a:r>
              <a:rPr lang="en-US" altLang="zh-CN" sz="2400" dirty="0" smtClean="0">
                <a:latin typeface="+mj-ea"/>
                <a:ea typeface="+mj-ea"/>
              </a:rPr>
              <a:t>1</a:t>
            </a:r>
            <a:r>
              <a:rPr lang="zh-CN" altLang="en-US" sz="2400" dirty="0" smtClean="0">
                <a:latin typeface="+mj-ea"/>
                <a:ea typeface="+mj-ea"/>
              </a:rPr>
              <a:t>、</a:t>
            </a:r>
            <a:r>
              <a:rPr lang="zh-CN" altLang="en-US" sz="2400" b="1" dirty="0" smtClean="0">
                <a:latin typeface="+mj-ea"/>
                <a:ea typeface="+mj-ea"/>
              </a:rPr>
              <a:t>资本</a:t>
            </a:r>
            <a:r>
              <a:rPr lang="en-US" altLang="zh-CN" sz="2400" b="1" dirty="0" smtClean="0">
                <a:latin typeface="+mj-ea"/>
                <a:ea typeface="+mj-ea"/>
              </a:rPr>
              <a:t>—</a:t>
            </a:r>
            <a:r>
              <a:rPr lang="zh-CN" altLang="en-US" sz="2400" b="1" dirty="0" smtClean="0">
                <a:latin typeface="+mj-ea"/>
                <a:ea typeface="+mj-ea"/>
              </a:rPr>
              <a:t>帝国主义与中华民族的矛盾</a:t>
            </a:r>
            <a:r>
              <a:rPr lang="zh-CN" altLang="en-US" sz="2400" b="1" dirty="0" smtClean="0">
                <a:solidFill>
                  <a:srgbClr val="FF0000"/>
                </a:solidFill>
                <a:latin typeface="+mj-ea"/>
                <a:ea typeface="+mj-ea"/>
              </a:rPr>
              <a:t>（国仇）</a:t>
            </a:r>
            <a:endParaRPr lang="en-US" altLang="zh-CN" sz="2400" b="1" dirty="0" smtClean="0">
              <a:solidFill>
                <a:srgbClr val="FF0000"/>
              </a:solidFill>
              <a:latin typeface="+mj-ea"/>
              <a:ea typeface="+mj-ea"/>
            </a:endParaRPr>
          </a:p>
          <a:p>
            <a:r>
              <a:rPr lang="en-US" altLang="zh-CN" sz="2400" b="1" dirty="0" smtClean="0">
                <a:latin typeface="+mj-ea"/>
                <a:ea typeface="+mj-ea"/>
              </a:rPr>
              <a:t>2</a:t>
            </a:r>
            <a:r>
              <a:rPr lang="zh-CN" altLang="en-US" sz="2400" b="1" dirty="0" smtClean="0">
                <a:latin typeface="+mj-ea"/>
                <a:ea typeface="+mj-ea"/>
              </a:rPr>
              <a:t>、封建主义与人民大众的矛盾</a:t>
            </a:r>
            <a:r>
              <a:rPr lang="zh-CN" altLang="en-US" sz="2400" b="1" dirty="0" smtClean="0">
                <a:solidFill>
                  <a:srgbClr val="FF0000"/>
                </a:solidFill>
                <a:latin typeface="+mj-ea"/>
                <a:ea typeface="+mj-ea"/>
              </a:rPr>
              <a:t>（家恨）</a:t>
            </a:r>
            <a:endParaRPr lang="en-US" altLang="zh-CN" sz="2400" b="1" dirty="0" smtClean="0">
              <a:solidFill>
                <a:srgbClr val="FF0000"/>
              </a:solidFill>
              <a:latin typeface="+mj-ea"/>
              <a:ea typeface="+mj-ea"/>
            </a:endParaRPr>
          </a:p>
          <a:p>
            <a:r>
              <a:rPr lang="zh-CN" altLang="en-US" sz="2400" b="1" dirty="0" smtClean="0">
                <a:solidFill>
                  <a:srgbClr val="FF0000"/>
                </a:solidFill>
                <a:latin typeface="+mj-ea"/>
                <a:ea typeface="+mj-ea"/>
              </a:rPr>
              <a:t>前者（国仇）是最主要的矛盾。</a:t>
            </a:r>
            <a:endParaRPr lang="en-US" altLang="zh-CN" sz="2400" b="1" dirty="0" smtClean="0">
              <a:solidFill>
                <a:srgbClr val="FF0000"/>
              </a:solidFill>
              <a:latin typeface="+mj-ea"/>
              <a:ea typeface="+mj-ea"/>
            </a:endParaRPr>
          </a:p>
          <a:p>
            <a:r>
              <a:rPr lang="zh-CN" altLang="en-US" sz="2400" b="1" dirty="0" smtClean="0">
                <a:solidFill>
                  <a:srgbClr val="FF0000"/>
                </a:solidFill>
                <a:latin typeface="+mj-ea"/>
                <a:ea typeface="+mj-ea"/>
              </a:rPr>
              <a:t>关系：</a:t>
            </a:r>
            <a:r>
              <a:rPr lang="zh-CN" altLang="en-US" sz="2400" b="1" dirty="0" smtClean="0">
                <a:latin typeface="+mj-ea"/>
                <a:ea typeface="+mj-ea"/>
              </a:rPr>
              <a:t>这</a:t>
            </a:r>
            <a:r>
              <a:rPr lang="zh-CN" altLang="en-US" sz="2400" b="1" dirty="0" smtClean="0">
                <a:solidFill>
                  <a:srgbClr val="FF0000"/>
                </a:solidFill>
                <a:latin typeface="+mj-ea"/>
                <a:ea typeface="+mj-ea"/>
              </a:rPr>
              <a:t>两对矛盾是相互交织 在一起的</a:t>
            </a:r>
            <a:r>
              <a:rPr lang="zh-CN" altLang="en-US" sz="2400" b="1" dirty="0" smtClean="0">
                <a:latin typeface="+mj-ea"/>
                <a:ea typeface="+mj-ea"/>
              </a:rPr>
              <a:t>，帝国主义与中华民族的矛 盾则是这两对矛盾中最主要的矛盾。</a:t>
            </a:r>
          </a:p>
        </p:txBody>
      </p:sp>
      <p:sp>
        <p:nvSpPr>
          <p:cNvPr id="4" name="标题 1"/>
          <p:cNvSpPr txBox="1">
            <a:spLocks/>
          </p:cNvSpPr>
          <p:nvPr/>
        </p:nvSpPr>
        <p:spPr>
          <a:xfrm>
            <a:off x="714348" y="1643050"/>
            <a:ext cx="7772400" cy="940966"/>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（一）两对矛盾及其关系</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74638"/>
            <a:ext cx="8258204" cy="1143000"/>
          </a:xfrm>
        </p:spPr>
        <p:txBody>
          <a:bodyPr/>
          <a:lstStyle/>
          <a:p>
            <a:r>
              <a:rPr lang="zh-CN" altLang="en-US" b="1" dirty="0" smtClean="0">
                <a:solidFill>
                  <a:srgbClr val="FF0000"/>
                </a:solidFill>
                <a:latin typeface="+mj-ea"/>
              </a:rPr>
              <a:t>不同时期呈现不同的状态：</a:t>
            </a:r>
            <a:endParaRPr lang="zh-CN" altLang="en-US" dirty="0"/>
          </a:p>
        </p:txBody>
      </p:sp>
      <p:sp>
        <p:nvSpPr>
          <p:cNvPr id="4" name="内容占位符 3"/>
          <p:cNvSpPr>
            <a:spLocks noGrp="1"/>
          </p:cNvSpPr>
          <p:nvPr>
            <p:ph sz="quarter" idx="1"/>
          </p:nvPr>
        </p:nvSpPr>
        <p:spPr>
          <a:xfrm>
            <a:off x="500034" y="1447800"/>
            <a:ext cx="8186766" cy="3624274"/>
          </a:xfrm>
        </p:spPr>
        <p:txBody>
          <a:bodyPr>
            <a:normAutofit/>
          </a:bodyPr>
          <a:lstStyle/>
          <a:p>
            <a:r>
              <a:rPr lang="zh-CN" altLang="en-US" sz="2400" b="1" dirty="0" smtClean="0">
                <a:latin typeface="+mn-ea"/>
              </a:rPr>
              <a:t>（</a:t>
            </a:r>
            <a:r>
              <a:rPr lang="en-US" altLang="zh-CN" sz="2400" b="1" dirty="0" smtClean="0">
                <a:latin typeface="+mn-ea"/>
              </a:rPr>
              <a:t>1</a:t>
            </a:r>
            <a:r>
              <a:rPr lang="zh-CN" altLang="en-US" sz="2400" b="1" dirty="0" smtClean="0">
                <a:latin typeface="+mn-ea"/>
              </a:rPr>
              <a:t>）</a:t>
            </a:r>
            <a:r>
              <a:rPr lang="zh-CN" altLang="en-US" sz="2400" b="1" dirty="0" smtClean="0">
                <a:solidFill>
                  <a:srgbClr val="FF0000"/>
                </a:solidFill>
                <a:latin typeface="+mn-ea"/>
              </a:rPr>
              <a:t>当外国列强对中国发动侵略战争时</a:t>
            </a:r>
            <a:r>
              <a:rPr lang="zh-CN" altLang="en-US" sz="2400" b="1" dirty="0" smtClean="0">
                <a:latin typeface="+mn-ea"/>
              </a:rPr>
              <a:t>，民族矛盾特别尖锐阶级矛盾降到次要地位。</a:t>
            </a:r>
            <a:endParaRPr lang="en-US" altLang="zh-CN" sz="2400" b="1" dirty="0" smtClean="0">
              <a:latin typeface="+mn-ea"/>
            </a:endParaRPr>
          </a:p>
          <a:p>
            <a:r>
              <a:rPr lang="zh-CN" altLang="en-US" sz="2400" b="1" dirty="0" smtClean="0">
                <a:latin typeface="+mn-ea"/>
              </a:rPr>
              <a:t>（</a:t>
            </a:r>
            <a:r>
              <a:rPr lang="en-US" altLang="zh-CN" sz="2400" b="1" dirty="0" smtClean="0">
                <a:latin typeface="+mn-ea"/>
              </a:rPr>
              <a:t>2</a:t>
            </a:r>
            <a:r>
              <a:rPr lang="zh-CN" altLang="en-US" sz="2400" b="1" dirty="0" smtClean="0">
                <a:latin typeface="+mn-ea"/>
              </a:rPr>
              <a:t>）</a:t>
            </a:r>
            <a:r>
              <a:rPr lang="zh-CN" altLang="en-US" sz="2400" b="1" dirty="0" smtClean="0">
                <a:solidFill>
                  <a:srgbClr val="FF0000"/>
                </a:solidFill>
                <a:latin typeface="+mn-ea"/>
              </a:rPr>
              <a:t>当帝国主义与中国的反动统治阶级结成同盟</a:t>
            </a:r>
            <a:r>
              <a:rPr lang="zh-CN" altLang="en-US" sz="2400" b="1" dirty="0" smtClean="0">
                <a:latin typeface="+mn-ea"/>
              </a:rPr>
              <a:t>，用战争以外的形式共同压迫中国人民</a:t>
            </a:r>
            <a:r>
              <a:rPr lang="zh-CN" altLang="en-US" sz="2400" b="1" dirty="0" smtClean="0">
                <a:solidFill>
                  <a:srgbClr val="FF0000"/>
                </a:solidFill>
                <a:latin typeface="+mn-ea"/>
              </a:rPr>
              <a:t>的时候</a:t>
            </a:r>
            <a:r>
              <a:rPr lang="zh-CN" altLang="en-US" sz="2400" b="1" dirty="0" smtClean="0">
                <a:latin typeface="+mn-ea"/>
              </a:rPr>
              <a:t>，中国人民斗争的矛头主要直接地指向中国的封建政权，阶级矛盾就上升为主要矛盾，民族矛盾退居次要地位。</a:t>
            </a:r>
            <a:endParaRPr lang="en-US" altLang="zh-CN" sz="2400" b="1" dirty="0" smtClean="0">
              <a:latin typeface="+mn-ea"/>
            </a:endParaRPr>
          </a:p>
          <a:p>
            <a:r>
              <a:rPr lang="zh-CN" altLang="en-US" sz="2400" b="1" dirty="0" smtClean="0">
                <a:latin typeface="+mn-ea"/>
              </a:rPr>
              <a:t>（</a:t>
            </a:r>
            <a:r>
              <a:rPr lang="en-US" altLang="zh-CN" sz="2400" b="1" dirty="0" smtClean="0">
                <a:latin typeface="+mn-ea"/>
              </a:rPr>
              <a:t>3</a:t>
            </a:r>
            <a:r>
              <a:rPr lang="zh-CN" altLang="en-US" sz="2400" b="1" dirty="0" smtClean="0">
                <a:latin typeface="+mn-ea"/>
              </a:rPr>
              <a:t>）</a:t>
            </a:r>
            <a:r>
              <a:rPr lang="zh-CN" altLang="en-US" sz="2400" b="1" dirty="0" smtClean="0">
                <a:solidFill>
                  <a:srgbClr val="FF0000"/>
                </a:solidFill>
                <a:latin typeface="+mn-ea"/>
              </a:rPr>
              <a:t>当国内战争发展到从根本上威胁帝国主义及其代理人中国封建地主阶级统治的时候</a:t>
            </a:r>
            <a:r>
              <a:rPr lang="zh-CN" altLang="en-US" sz="2400" b="1" dirty="0" smtClean="0">
                <a:latin typeface="+mn-ea"/>
              </a:rPr>
              <a:t>，帝国主义和国内封建主义完全公开站在一条战线上。</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332656"/>
            <a:ext cx="8435280" cy="1084982"/>
          </a:xfrm>
        </p:spPr>
        <p:txBody>
          <a:bodyPr>
            <a:normAutofit/>
          </a:bodyPr>
          <a:lstStyle/>
          <a:p>
            <a:r>
              <a:rPr lang="zh-CN" altLang="en-US" b="1" dirty="0" smtClean="0"/>
              <a:t>（二）两大历史任务及其相互关系</a:t>
            </a:r>
            <a:endParaRPr lang="zh-CN" altLang="en-US" b="1" dirty="0"/>
          </a:p>
        </p:txBody>
      </p:sp>
      <p:sp>
        <p:nvSpPr>
          <p:cNvPr id="234500" name="AutoShape 4" descr="data:image/jpeg;base64,/9j/4AAQSkZJRgABAQAAAQABAAD/2wBDAAgGBgcGBQgHBwcJCQgKDBQNDAsLDBkSEw8UHRofHh0aHBwgJC4nICIsIxwcKDcpLDAxNDQ0Hyc5PTgyPC4zNDL/2wBDAQkJCQwLDBgNDRgyIRwhMjIyMjIyMjIyMjIyMjIyMjIyMjIyMjIyMjIyMjIyMjIyMjIyMjIyMjIyMjIyMjIyMjL/wAARCAEM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yBP8AV/SpEOH9jUUZ5ZaeD0PpXns+wpvRMJxmpV/1a1HKMipAf3YqXsaxXvscegpo+/Tuwp0aF5cr2qR1aqgrsbMpZOBT0t5GhBAqzKQVAC8ipredAm1hg1Dm7bHl1cyXNzIy5Ayggjp1qGIbpl38DPWtKaMOSR909azbgL5m1eAO9awd9Dir5nKeyC4AimOOh6GooiRIGHIqGZ2b5M596j84xDHetlB2OZ46pz86L5JWfd2NIf8AWEdjVGO6ctg8mrwmgdVJO1h1qXFxO6lmUZaTVhjHofTipB9w1FPtX7rZB5p0Lho29aGtLndSqxlLRkpPK1MnWoGPC1Mp+as3sd1N+8NH3XHvTkOUxSdGcVGr4Ug0WuTKrGnbmFaNmcFRmmXEci/MBgGnoZXBCcY705U3kea+e2M002j5/F4lVG0tiskwVdrDJqLzDkr61bntok4RuTUZgCgE9fWrTjucPtZJ3TImU+WJO4p8jAqsg6jrSqcZU9+lRqpLFWPFM7qeO5Vytb/mTsokiyPSo4mJQoeo6UBxENucg9qVomUiRenWltod/wBbpzaaevUVh5iEd6bE25CjdR0pd2CGHQ1HJlHDr+NCXQ2k7e99/oSRNglG79KX7jUx8OodOo609WEqf7Q60NFRf2fuJJPmAYVueHLwxXATPBrARxgqas2kyw3EbKcEHmsasOaDiOpXpwV5bPQ9VicFQc9alMwVgD0PeuZTV08pULHkcEetVJvEEluWRvmUdDXjKhJuyR4s6kU9zqDcCS7YZ6Cn+crFVHauFj8Q7Zi3OTWnZ+IYFG6RulOeFqLWxmq8WzrllXzAg5I61KGBuMe1cnZ6pJcXLyLwh6Gt6wuBPMSDkjg1lKm47msZqRqZ/eiiI5ZqT/loKSA/M31rNFsGOJqhnH75akk/19MuP9atUgJyMr+FNiFOJ+X8KjRjg0gHKB5pp7MADTEb94arXV5FGSGbFAN2EiIy3Peqt3exw7kJ+Y9BWXd6nHFG7pLg1zs2rF5syNuPbmuinRlPU56la2xzbfLN9ad6j8abP1DUueVb1617vQ9/aTQ5mygNSZwgqDOCRU2fkFSzWEr3FMm0Zp0D5O8vt7YqJgCKEgZ8kfdFFlY87H861uaG8MwRWyxoktpW2hWAHrWU8kluS45PTNWEvpGjxg5I4NS6bWqPBlK7Jbl5IW2HoO9VGUzZKdfWpPOfYfO57c1TluDA/wAh4I6VpCL2RBGVdZduck00W8nmFpFyo70iXQ3BlHI6mrMd+fLZcbs1u+ZbIRSkcRudqnnpTVBkYc4J7GpFMrPll4HSnsiEFgcOKq9tAFWCYjIBIHXFT25wrDFP0+4aM7OueMGpHAE7jGD6VjOTvZnp5dN+0sI5+ValB5FQMfkX61MD0NZvY96nLX7hWIEpz3FMnu444SFXJptwTgEHFUiUeUIx4qoQT1Z42ZT5qnKhYp5CGKk5Paod0rE/Mc1bRER9oNRrhJG75rVNa2Ry+w933nY0tMtI8ebcPu9jVm+urQR7FXOO4rLh80qQpJHpVyGxM4IbgmueSXNeTOeyTsxqS2s0IVfviqkxaNtyqcH1q6dMezfdwSaqy3jFTGyDAPBqo2b93VGy+DmkVnEn3yvy+tTeazoFNRu0scPTKHpUaSHgnp3rW10GFkuezJ0JHyN0PSnDkFG/Co5FyAy9aEfzF9GFTbqezF8vusarGJ9p6GrC28u3zIxkHtUW0TMFPBFWGuzbYQHOOtKV+m5yV67orT5CRxbpQG49aSdCr5VtoHeq11eOfmAwTVc3jSDaw4qlTk9TyqlaVT4maK6k0GBv3Y6VMb37Wmc4PpWOsILAv9096s/YyJQImyD3pSpw36mWpYmJjiAHLHvTEcRxZdst6VKlqSSksoBHQVUlspd7HPSiPK9GwNG31mSHCA7QOlb/AIf1uQXL7nwp55riwogbc4LA96twSHGYs89cdqyrYeEouyKjNxd0euWWrJcPwQQOvNX7adGdhuBPpXmujXJhkCs5yetdppLxM5kGc14lWh7OVjupVeZamzIf34pk5+daR2/fAikn+8h96xNrlk/dqFGABJOKlz8v4VTmcrExxnFJIGyK4ujBMJAQU71i6vqdvKh2DLEc4rN129mhyUOAeorml1VySpGSeld9HCuS5jkq1XsSXtyxUnpisWW+DN3GK05UEyEudpNNg062l4HzEck16dPkgtUcpDINyUxOY8dxUpAxhTkYqGM4cqe9Utj6ttNp9xXPCsPxqYH92KiGMFTTyf3YAoZcHZthv5AHNOuNQEQCKMADk1CTtG7uKrXDBl3HrVRgm9TxswrOT5bii7Eo2EYGavRyRAqPTFYO4g8VPBMQ+TzWsqStoeUa1wn2mMbBgj9azJcgmN1O4d/atO3kLBQo+v1q9JZI4V3Ayw61iqns3ZgcwQI1HPPpRGS7gLwScCrd3ppSchDx2pEsGXDFgDXRzxte4i4tuJMwBsMF3ZFZ06yxtuxkDgmrik2rmUtk9Pwqe4mhkZVTGCuT9azUmn3GZy3OSrKm0r3q1HIZ3LHriqzqEY8cGpbU4NOVrXR6OAS50ydj+7H1qVT8oqFzmM/WhpNsX4VlY9n2ii232JZsMv0rNWB5ZGZOADxS+e7OfSrunyJ5uH6HpWiTgjwsXiFXnzbFdYJAw35+tSPEFJK9q2ry33W6lVwPWse4AHyq3J4NRGfMcjb7jrS8EZII49atvqIRRs4YVleSdvyhjnvT0tzgbs5705U4N3Yalq41CadQxPtxTHjLQZPPc0qW4X5Tkc9eorQghCMElGVPX6VLtHYq0rWM6CRHg8pj09ank0+J7ffC3I6irlxZ2jKfLG1uxqqLaWPGSQp6VHPfVOwU5OEjOjfaSj0OpVty9KW4hIYsvPrUaS/wvXQtdUevGeiUvkWYjHkO5xUc8iO5ZRn0qzDDCQBncTSyQRxgkEVmpK55mIlKUveMtmMrfP0HQVYhsl++x+U81ZttPe5bC/nU76dcwgpkEDnmrlVWyZzFG5lhjiCR8k9arSTOEARiuPzrQdba3UFxuc9h61FHaG8k2qNvtRGSSuwKKyzNKrkkkHjNa0K3E/B+UuOlWE0sW6iQjcB1pbiYR7biIfMB0qJ1FJ+6Mq3GmyLFsJyRU1iscIEIx5hPOfWqLazMGbcuc1Re5d5vMHBzmqVOclaQHS6ijQQCRPlb1FWdJ1+4tCockgEZB9KpJfx3qrBJjleDUP2ciXbuGBXM4Jx5ZopNp3R6lZalDfqkkbAnAyKuTnG361xfhhBbzM5bKntXYTsCiEV49WmoTsjvpz5o3ZbDfL+FZeozpBbsztgCr6uSv4Vxfia8PzQ5yKVKHPKwVJcsblG+1G3mDMwBB6ZrAuJY8ExJjvmoFQyyZJOPSlmkESlRwTXuU6Shojz5Nt3ZTluJD8x7du1XY7wRWu0NhiKpBwT8w4qBlDyE84FdPInuSaEDfJSv8sgaorduoqWQgoPXpWb3PpoSTpX7CycEMO9Oz8opZIJkgV3jZVPQkcURAsPb3qegSrKKclqVp2PRaouXJwelakgC5J6Cs533knGPetqR4OIqOpPmaIFUtVyGEqm8rgVCrqjcjNWVvWbAYADsKuTb2MCaGYJHknDE8CrZvZJIk54BwPpWM8ck021PwqdIp4xsIzjoKylCO7A1sdXc5J6VTuHUKSODnkVXe7kUbGBBHrQLgOCsncUlTa1ASdWmVQvNVSrwyDJ5FSROY2O3p2zTZ33tnvWsU1oA8yBxjPNS25w4qvGAR7mrMKEOMHNTLRHbg5qMtSZ/uNTWBaMY60rgqGDAjPTIxSKx2DFZpHqzakmvIqhGQkMOtS2zhJAzDoaeGMk4QdD1p15AsciIn3iMn2FXe+jPDqLlfIahvpLuMQxYXtk0kdkfutgEdD1JqKxhjI2Kfm9Qcmuq0bRxNIpkJ4PBJzWVow0QRTexj2+kiRgApwSSM9CcVuWPh6OVkDxAE5BBFd5ZaFaKi7ogV6jiteKwt49u2LkHI4rOVQ6I0mcDN4FeRN0KYPGB0qGXwndQw7TBuwMgDqa9QCMBnbUbxrICCOaz9rLY19hFnimp6VLDAHUFWXPB6gZ71g3F9IgVJVKkeoxkV7hqmmRXETB02sBww6ivMvFmhG3G5UOMZJUZGKqnOMnZoxq0nFXOP88PIT2NRzQA/OnI7ihUCoc9D0NNWYxnDdK6krbHRRrKVPkn0LEIkxsiBzUMUFzPdbM555z2rXtZY1g844DcgCsa4upY5pDGcZPUVMG5NpI8+UW7s3Bew6cDH1kI7VnzalKsrO7cHoKyN7yvk5ZvWr1tpd9qMuyKNpCBz7U/YwhrJmaTbshN4jTznG5mPAqT7cbWUPHzkdKEtZYL0QXSFSDjDU69hhS52qQDjPtT91u24mmtxY9SuZkaPorGoTM8e5ScgdqqzXODhBtI4JFV2d2Ykk5PWrVNdhE9ziRty8ZqEIKlgjLcucCpmEYGPWrvbQBtupLgA89q0omaN/n6DrWZazeRMGYZFa8d/byShXXg8VjVvfYZs2TSSyJ9mb5e4FdrbyO9mnmDDDGc1w1q6WNzG8RyGPQV2KXweFNw2ZxyeK8fEq7R10GrFy9uhbWrN3xxXmep3rSXLu7Z9q7vVpI2tgQ4PHavOdSVDIwB+YnNaYGCu2ycQyKC7Vj83Bq29kLjDdzWdHAUi3+lSrqTIgVOuetelKLbvE5i1NpTrETjgCqNsVFwEcZBODWm2tgwFGGeDk1iO7yTloh3yMU4KbTUgJI32vz3rQsFikulMp4U5AqgtrJM2U7VqaPb+VqAa6T91jr2zRUtZ2Z6brSj7jWh2t5pp1Hw7JNCqFY1zwOa8/yQAF69MV01n4mubUXNhaJ5kTEqM9qx59PnsXjubjG12zgdq5KKcLxk/Q6o11y6IG0K+a0Fy6YiHJHfFdBBp2l3GjFUtxv2/ex3qVNQjl05omf5CuMVm6SxeKZEm2woDiocqlRdrGclCEry1ucbcRCC4eM9VYimg8/rXT2Xh0apMz7tu5jgmnar4PuNPVZw4eMkA+1d/wBYhflb1PLdGT1S0KGh6XNqF0BH+dWtVsJbGQxyH94OQRW7Y6e+nQwy2suXchSBTfHGgXNraR6m0+7IGRXKqrnV02Np4dQp3fxHGzZlAY4z0ptlaLLdqkn3QefpUUDS3MqwIPmY8V1b+DruDTvtQuFzjJA9K6Z1FTXK3a5lRpTm7xV7EGsW+mSWCrZgCVRya5RF/eYbt1r0KOztRoBRVVpCvJ75rlJtOthas6yHzAeRWeGqqzibYqGqlYq+WroQvUDNTaLGJtSiDngNkg1RR3R8LyTxitQ6Ze2duLqSLah7jtW09Fyt7kUvdd7Xsdj4jgtrnSNyRRq0Y4K9elcJGflqWS4vUi2MzGNhnmq6sBxnJNYUaLhG17noQxUZTXRitlTvHFVhMzyl2OSTyfarEqs1uzgHAHXFZ6se1dUFocGLt7S6Oi0iTDhEGWPGT2r0nRIxEyFzuPAPYD/69eY6MwQhj16k16Fo9wVkTdyxAKr2Uev1rnqrUKb0PR4AqqpOcHtV9MDkfhWXpzieAHdu28E+hp97qMdojPJKsUEf35JCAFH17Vz2Oi5oMxkxtwM9qaIyH5+8elZMXiMzWxaxtJ7gHgSCMImPq2M/hUS6vqCyK8+kzuowSYZUdsfTjP4UOK7gpvsbM1qJUYHg1zet2EU9q0TlWO0jGea0b/xVpEOhT6rFM0kA+UpjDq+cbCvZu2Kyxpmq6hEbmVYrNXUMI8GSRR7noDSdO3vD576Himo2L2WoXFuckI/T2rT8PaLZX+5rpmKg8AVc1qzFvrsq3d0yjaNjtHnedwyOOmAc1Ct6ulTNCqkMCCM9HU9GHtWtSU3D3Ny6c6PLyy3LS+EDfXUsVtOIol+7u71yeraVNpd61vKdxHQjvXXwa7GQXJIY8AKcZNUtcsbu7h+0/u8gZ5OTis6FWpGdp7EVqUORunucva27CUEV3WgXcenqzbgGI5NcPbzGMEEfN0FWYppNzAlg3frxXRXpOqrNnHhqipz5maevu+oakZbVHkI+9sGcVy8+/wAxt+Q2eh6ivUfCUQSIRp5ZMnUt1p/iXwBatG91b3Ba5YbiiDIzWNHExpy5GtF1N6+HcvfW76HnmhaONUutrttQdTVnXNETSbhQjb0bua0/DlndxzzW6JtlQ4IYEYq1rlheXLqlwqgLySDzWkq0/bb+6KNKm6P945NFQsN/Cn0oe1jkuUjiJyTzmthrSGO3Y4BwODWfawXVxOHhXkHg1pGpe7RjKg4yS3Ogn0axg0UnyczBc7veuRtopJpCiIWYdhXVS3t3BauLnBA4I9RUWkvBHM1wihQ3qOKxpznTg3LU6alOFSajHQo2Uc3nqjkq68gNXQ/ap5p40mH7tQBgd6fBBYXeqJJcziNQM5U4yasam1ncXUMGnEtHnDuM4xXLUrc80uX/ACLp0FCW+hMiRyFpHOIwOAec1x76Re6rqExsoCyqeTXbvZWdtCrGViDw2aXSJ4tPaTyHG1uailWdNtxLqYZTnrsebXSXNo7W0iFXHBBq9baI8tqZHOGxkCr/AImDT6n9pjG8jk7RnAq7apdTad5qAFQma7pVZuCcepywo01OUZdDFXT4RbsjkeYelLZwRwyeQi75DVMtJIzuM7gT07Vc8PyCPUGab73YmrnzKDbZzwhzTUSjaTSxynCkKfUGtu31CMaezzKCAecda6PwnZ2XiBpWvLVhAg5ZcgfpWf4l0XTBeJbaCxcnJkBYkD8+lYSqRnPkkrM7vaOm+aEuZGXE9oWWa2+UnrT9WczWHzEsRyAKw7dja3bpL/AcEe9em6FqOjXOjmN4AzAYJI71NdOjJSSbN4Yj6xdWSZwdnqFtBYSCYEyFcAGsm2vJIzsB4Y8j8a6VdPsbjxfDZPExtXfJCg1d8c+H9D0Lyxp6yrO5B2nJBH410Qqwuo2d5HnzU73f2R9tIY0iMbDGM4FaUc0d7Otvet+56kDvXAadPdtdhEEjnsOeK6y1ttRgb7RcW+Iu5PpXHWo8j3PQhXVVXtY39WOmabaLc2ik7CDiql1rlp4ptUsJ5ViVsAknpUkBtr7bFO22A8sw6AVQ8WeE9K0vSl1PS2mclhlgSRWNJRbUZNp9GaSrqjf3VJPv0LEnw6s9KsW1SDUGm8sZwcYqqb4SWLAsQCMHPStzwzetfeG0t5eYuhHciqXi5LeKwgs7eEIZXALDsK2alKVqjuzlpTUI+6jnIFPkPGJ1C9ueoq8ujaY9kQJSshGSferdn4X082JLzHzMZBz3rIWWOMSRMdxjJU+9DmpP92zaEGv4quZkHh6cyPdojNbxMcuK61HtrrTDE3I24wa5A+JL+G3lsbZgsDk5BGTU9tfyx6aHCsecE44zW9WjUnZtnPSr04XVi1LcWQZraSPK42g46U+58K6bHptvc2uoebK7DdGSDxXOtcFpy8mcZGSB0FdHf29jEtpPoonuSVzKFBIBpyhOnZKVr/ca+0oVVe2qOvttNtH0T7EbVdrxlS3GRkV45c20lpdy20gIaNypB+tekadqckgzuYOBjy+4NVNY8Pwa1qVhJYyfvrhzHc99hAyG/mKnBydObjLqTjIKUE47nLWeIoDuIBJ4PXtXR6dr1tZea00oVBGsQGcknb1rXh+H6AojzNuycRygAP8AiP5Vc07w3YQXRle2iLA/6t14VsV1SqQvqccactivZfE+206yWGDT7m6uXwWH3Fz7dSaeuvf8JVq2i2msQy2cbTmU2wQhWCKxBYn72cKPbNdvp8NsrKPJiBHAIUZqLxPYxCXSdYKjZYXA85upWJwVY/QZBrNThfRGjhJbss6jqlyqOthp/nlEyC3C9Og9T+VUtGvtWkuYheQLbysAx8s4AH92urkhMVsroscikDDA53D/AD6Vz+tzJpul3Fy5BunQrBEvLO3YAdzSbT2K2V2ed65oN3rviHW9d0h1kt7KVJZIBkebIoBYAd+BnPfNd5qdtfeJbG2mXUDHHLtmUwtlWjIyB2wferHg7Tf7K0uKA4NxKTLOe25u2e+BgVGQNGv5bJYZjYEGWFoV3GAk/MhUdV7jHTkelXKo9iY01ucFrnh5rW9WaS4meTaFV9wAU57+9cvr6mOW2dGZlaHagc5woY4/ma9U8RzwTaTK9vBdPsBcsYGQcDPOcZ+leU6tdG9jhu/MXai7UiXgIM/z5rOjJ8/vDrRXLoZRt7uNI5XRlSRgAe9ejaYunppXl3EReRkwWPriuAXUpp54Q5LRoeE7ZrqINX8pdjpgY5BFRjFJ2RtgeXW5X8M6TbSeL1S6Ci3RyRu6da6zV9X0TR9WuLZNPjmLAYKgHNcNcpqVxdPdW9tKIv7yg9KsrJDaXVvdO3mMOSD1zUVYe1SUn9xkv3c24lm6kv4LwXK2ktnDIMxkjANdl4Yv5YbTdIgkkIyWc5rA1DxRf+IXgtUsi1uhAyiEkVCbxba7Nu0rKV/h5GKwrUrxUTow9W794veK9Wm0wyTW1qqtMOXHGDj9a4nTdVu7rV4/tDySRudrDkgV004m1uZbRYpJUBG8pyQKlVB4bR0SyO0ch5FI5rSjVjTp8jV5GdWnz1Lp2Rh69pFzb28lzDBIYA2ScHGM020uYYLAOowwGcU298Y6rqMMlmqqICeQq5NVYDMiI88REeQOa6ZRfKlIzp1Gpt7ladr6/DuI2K54HtWz4baC5gmsLlQrnG0/jWhBLDsARgox0rPtY449cWY5jjVwxLAgHmpVVSTjaw6lBwtNO7Luv6Fc6VJA/kMLeQY8zHGa7jSbfTv7It4XVMgDJGKzPH/ii2udHs7OymjlLYDBcEgVxJ1ybSgke8sxGcelZShKpBJIVOyk3JnXeLGh00ExHfGR+Vc3pcRvrXfCx8wybQo5NU7/AMTm90yS2eLdI/RvSoPCurf2brtq8rYg3jee1a0aHLBuS1FVxDckos6uDUj4Unltr/TmkE65V2FQWN/AbSbysIkhOF9K1viRrWn6jbWrWbxzSZHEeCa4iPS9YlZZY7CcQA7jlSBis5RjOF27GmHrOlNuUea52+h2WkxWZ86JWZuTkAmqCaJBdeJwlrbloihYlB0qvb6hGibSozjBB4wafB40OhXwaFFfPBHXiuekqntHbU6K8YezutDqPBN9p+meH2R5VUEFQWwM1yGoyCGa6nt3UM7Egr1xXoGt2OlQeEYbEWi+dIAItoGc15tq3hHVdLhWdFaVMbiB1FaqPO73M8NiFQvJJPSxRgt7SG3NxcLub7zE9zWfa6tJFczPaKFiPY1bNyJ7CSJh8xGOe1M0zTbYn5zj1FbppJuZEoybXszY8EatFN4nE98FQAYBNdx4zuNO1SWCS3MUsiDqvOBXnepadDCglthtUDkivQfBKaDYaa0l/wCWWkXkyYJrGoozXNDQcJyw9VTkrta+Rxomhg1QNCi5C84rel1CaewlgbBDJwRXH61daemvXa6eSYzJhAOmK09NFzc27iNThASxPaonQdkzp+sxm3KWl+xt/bbfTvh1NmJftTNtB75zVPT/AB1BNoJ0m/gATbtDdRXHXN1PNvtmmJiDkgZ4zmq9lYyXmoLb5wp5J9q7FRgovmPL53KfunoTXmm2cEEem3K4K8jNY+r6kbm6hgkIby/myK1IPDOlHT9gx5wGQ+ec1wkwkt9YMLsSEcAn1FceHoxlJ2b+Z62Lxs/ZKMoL1R11nNC0f33yD61Ferptrp93dBgZz8oX3rX8P6RY3U85875Io9xB+lcTePDdalPEeIt52/TNbUaD57s4q+IThaJm2lwscu91Deua9D8HzaPqUMsGpPHBD2yQOa4C5sFBP2d92OoqDT7K4u9+wnAPIzXTXpRnG97GOHrzinTSumd/400rRrW2iGkXccxkcAqCCcZrS0K4lsrIRJaqVCg9BzXCXOk3Npp63qZDKeRW1pOvSG2jZmxgc5rgq026aSfMkdmHahN8ys2bUdxDp+p3d/PbhVaLIUjvXPeF9YSDxpZ3VwwWKafa+eAA2R/Wn32s2+qStbtLj1IrI1KyhPlvbfKBwfet8N7q5ZrUjFUbr2sJK3rqe/XVuH0BmWEGUTFVYnpzXN3Nq0dwspPMgBP1xUng7xKdZ0BY3Ie7t3AkQ8ljgfMfY9frWjqESrLhCGUscEZwD6VVUzh3KsTGJwSeO/pW5a3ChPLdQwcYIPII/rWIy5G0ntxWlCu+FCOCtZplstN4e00Qg28TRKc/LFKyKOfQHAqumiWkO54IMsOrElmx9TV1JJFiIP51ZhnjjRV4Prnua3Su9DJuyOXudO1q41Zp/tohsYdpghi/iHfd71PBb3MN8bm4YMxOAFPCrjp9ea3b3UNPtkzc3MScdAea52+8S6UCUW4BzgZHQmnNNLQcUm7ljVGiubFoJX2xSDY5/uqeD/OvLvGfhTRdA09bnTtS+0yFwvl7gePwru7hf7Q0u4UnarxbQT2yK86vfAWvPceTa/6ZHjIIYVzKoo1FzT5fLuOpTcoNpXsccJh5yOnGCDXoPiNrQ6bpc0MI8xwC7DuMVx1nocv9tCwu1aNw+10717tfaLoq+CfLmgjVoYsoxxkHFb4ipBWOaipXOW0nXlFmLdYAwIxgDNZzeG9PvLy4vrmc2xX5kjbgMag8JXv2SN5Xh3gscE+ldPq97Zajp+xoCsjj5DjvXltSpVHynrStVp6nMt44ktUNpZ2kMRUbQxGc1ylxcXF1qbTztmR+SVGBXUt8PdcnMNwLY+WTklWGcV2fg/wlpy3EqywedNH8reYAStdFL2FPWnuzgk6sldvY8q03Wr/TL1prObaTwdwyCK6q08Tt4ik/szVTEkDg5mAwc1b8Z+GNK0hprpMwlm4UcDOa8+Kb7mO3t22lz972q5UaVZ81tV1FGc4JK+/Q2m0y0sr+SKzkEkYfAY85FLqFtJNbmBMMxICgetbtn4S00Wau93KZyMk5OM1zN7ey6Vq6K43iFgwB/iFTBuc9HdnXUap0veVixD4P8TCBXS23KcEfN2roxqsmnW0dtr+jKqYC71wc1u2PxOsdStYbKK0kiuDhQeME4rG8S3I1SZY7pSBFyfSpxPLK0aq/zDA4aviW/YO9u55/rlxYnVXfTkKRcEA9AaYtq2o3Szz/AHQoHFS6pDbJJugI46iqlvdTPHKkR5UcCu+F/Zrl/E5atNUazhUd/TY0pYNOjgZON+OPrWr4a07SdXiMF+6whf4wcHNc3Ho891D5zy4Y84NRx281lfRxzSFY2PJFRKClFqM9TanUknZwVpafedbr2iaZ4eWO/wBNvvPeNshGYEGqNx8R9VkgMUYhjBXaRtzVqLw6NSXy7YtITwCx4zVHWPhzrWlWL304h8pBuIViTisKP1eppWd5LuPG4avg2ktE10Zzttc3M90w3sZHJbA7mtOxhjSR/tS7nz/F1pdD1iz0a3lka1WadhhWIHFTwS/bn8+VQGkOTjoK7Kul9LI4afNLQ9uTRG00Q/bpfNcABS2OK5bxx4nGnWT2lqhlmcY4BIFaPiDxNHrGi2NxbTYdsEjPI4rnLK4sEaSXVpVx1ye9eZOv7J/DfyPXw2AjWw7rSqKNvvPOYBcgCRoZCSSx+U1pWdxAZFJyM8Ee9dZqPjrS4Ymi0/Tw4AIDEACvP4ZJbm+klUBTIxO3sOa64TnXi3OHKcLlCjJRhLmN/UJy1vHb2y7mdwAD35rR8T+EtbsdLtr94wYCg3Ip+7xXO3CyWV1b3AmDOpDbfQ16TZfFa3ubWO01SwJjACkjBFYzlUoxUqceYUpxqycZSseV6fp13c3yCOIqwOcsCK6+aC80HSLpncbphjA7cVvapqWhXbpJowAkPLADGBWLqMpk06QXB3sWAA9qUMdOpJc0beR6H9k0vqrrxqXZymm6NeX7gop2nvW5Z6Rd6Pc+dPEWQ8E+grd0i8jt1CBCBgDith72ObdE65GOpqKuKqO6toYUcLCNpX1MqC8tnjzjgdCK5C8sJtW1mRbGEsxPJPAq1eXDQajLbRcAngCoodfFhdshUq68ErV0Yzg+aCu7HSqNKtD99PkX6jkm1HQGuEuQUaRNuQcgiuZaQ7t2eT3r0PQbiw17UdmoS5tzwxbqKz/Hvh/QNDe3Ok3ZmMrHKFgdorroYm8uSatI8/H4OOHklTnzK17nOWUotf3pXeSMEGr2nJ5EjSJwGO4iuee6ZflXgVsaMtxcWcs6ZfYcEDqBWleDcbowwtRKXKzqEDXuy3YfIxAI9a6bxB4cgHg+b7LbRrOiZG0DJOK5C4ivbTQjqgPlquNhPc1UsPHV8HjS9d3iyA4XuK4oU6iXNBXO+cqM5cs520OTaOW1uf3yMjYyQwwa6/wxo8984nlIEJHCnmuh8VL4O1rw0b7T5T/aS7VVehzkdqztLv7nTmiiMG6MgAYqp4qVSl7qs+py0KEPaNvVGtd6Rd6UFvNJl8qdMklcfMMdPcVb0fxbd6wBaXsMMQjHyGMEEnvmoJvEH737Mbdt56+lcvpHnv4j1J4FLRwKJHwfu8gf1xWeHc5XUjprqELcp6VJIQQe+KvWFxuTaWzjqawVuhNArDnAGPpUlrehJOeK25bGHMdkJEeLae4rOl0oXXzSTzLjgBGIwKoJelcMXGB2NbVvewXCrhgGHUGtIuxLRlT+DtLKM8oMjEhh5mWwfxrMn8P2kYRkXHlncAQCAf8AGu2klhWE72we1Yt5fweVj07+tVObsOLfU5nXtRi0zw5MzfKSCo9c9K83j8aaho6qNPupFcjGCcgVf8fa0lzdLYQtlIzufHr6VxNrCLm92PwKIUYSjzVFcxqTlz8sGXf7bvpdTbUZJiblm3Fver1x4q1O+xFdXUhiOAQDgYqzB4X85d6SgA+tN1bw6ljpxl83c4GTihzw8pJNeg1Srxi+xsabqdvFsQEqCO/Q10dtuuysKOCWPye1c74e0htf0FZoFBlgO1x3rpbLTT4e0qXV7mMrEBtGe1cVSmlKy3O2nX929yfX/EGt+GLeG3hvWuMjoADiuZsvG+uR3byWyMs0nLEjrUba7BeXDEzb8k439q6rwfFoE91LJqzqMDCYPFZPlpq7hqejWwFOFF1Y1lLyOD8Q+IdS1seRekghskdOaz9EtpDfJM4bYnQnoRXr2qeF/AN5OZhdyRueTtcgGuL8XapYQ3EVrYFTDGu3KgZNdNOupR9nTR4vIvac83obdtqEW4QogMZAJPeq194JPiK6+1xXAhXG0ZxzVCy0rUFiidCWjkA2kc10F9qkGnWkGlyz+TdKNx7ZrGEZU53jujrnOFZKDdk2ee69od14S1KL9/uAO5XX1qOXxbc3CsHjBZhgsetR6zfz6vrC27SmVIzgEnNdNp/h/T57UB1AkHU11zceWMqyuzL2U6VWcMPPRde5wDzPuYscgnNSache6G3JHfHpXT67oVrp7R3MI8yNGBeP1Gaua74s0m+gtbbS9NFvhQrttA5rdVeeHuI4nS9nP32UoIywYebtAHAqzaaG+uMY2cIUXO6s4RyRMCTlW6E1ZXWzpDtA+cuM7l9K5pQqRfurVHoU5UajUZysn1FTU9V0V2tYImYIcCQDrUOoeKda1W3ayuZJdjcFSa1bfUob2JSkq5/Wr2rW+kweG4pUUHUS2SR9f5VjCcfaJShZnXmODVCgpRrc/wDkcEuiXIOXO2M9607NvIURbgdvQ02a+eZDG3DCqU3mRsrivSnFzVmeDRqezlfoVre6ulCxwykAnAHvXb2/gHWNR8NyX7y5mX5kjzwRXH2GnXD3kJKFQHBOeOM19HadNbR+GzGLiPcYcAZ74rCtJRfulx5nGzPmpre5SZ0eJgyEqRjPNPgsruS5RbeJvMJwOMV3U9uttvi2qzFyS/U9ajLFGRo1CsvcYzXO8c+kT36HDsalOM3VSucVPHNaTvHcqVkU8g1YsLee/JW2TcR1NerW3gHQ9ftPtVzqRS5kUb/mHBq/pPwz0vSNxj1vO4c5IpPHQcPM8SeG5Kri3onueLF5rWV0Q7JQcEVf06eaZmE77tuCBWx4i8P6fb6ncxw3LSSBj8w5BNYMFhqEDbkTIzySeorZVIVYXW/mVCMqb12OyR4Vt45lQ7sjIBrVt3hlJlKEMRxXI214JVWKXKleCRW2lykEY2ZYkd64KkLKx6cJpk0VnYNPJPcRZkOcH3rzjXbeez1KV5FIWRiVPqK7+333VyiPJsjLYJ9BXR3vw30fWQjPrpBAGBkcVWGxCo1Ly2HmVBRpRindvU8TtrqeJv3DEMetTJBqOsX0cESvLMTgD0r0nW/hDFp+my3un60srRKW8twPm/KsLwBbXP8AbR89PLBIO9uMV6axFOac4dDw+R2UXck1f4U61p3h6LUlAlkxumjBHyjFc94X1O40yafZCzpIu0/KSM19K6gsb+HZ4WuVYPGVxu9q8dOjLpP7mzGU6kkA81hLGOK5ZK535flyxdTl5+Vd2L8QdTFx4V0y2hiKu2GcKPavLtxR8MCpHUHivQ9Q1S3CqJ5oy0fGAQT+Vc5q50a7Ae3iujcEfM5KqmfpyTWmFqykuVxsa5lltLCwUlWUpdjP0iQNeFSe2R9a62TWobOFTLKu9CCF6k1xSRrBypO71zULnL8dT1J5rephVVldnm0sU6ULJHWXnjYzJN9mtPLlYYWRiDt/D1qx8LNThs/HUEN4d1tqEb2kobo28cfqBXGbMfU0sLyQ3CSRsVkRgysOCpB61pTowpK0UZVa86usmfQ2p+G5tCuWXaXtHJ8mfHGPRvQ1kNbqHPGD6ivUfBWtW3jHwTZ3sqRyGVPLuIzyFkXhh/X8ayNe8EvCzT6fl4eSY+pX/EVlUo21iXTq30Zw32fj75ye1RHzIzmOYo3bPINajWEicFSD61UmtJV/hBrJI2uVZr/UzGQXh2j+Isa5HX9cv7fYgmZvMJVDGuAcYzz68iu80nwzda/ei3TMUC8zzY4Rfb3rL+M+k2umaZoIsohFBDJLEo7nIByfU8VrGDepnKpyqx5rZ+Fda1eRnS3KhyWLyHHeprrw5c6RfATKHcJz5fIqK18TaxZRiOK9k8teitgirtv4rlMxe7iEhPUjg1NT2+ySsaU/q6s23f0LNjdHbsKMDjOKknDalbPCkLcjAz3NR/27aGcSQIDkdGGKdHrg81NibWLcDGBmuOVOad+Wx2qrFq1zv/APhDVdE8N3txMFV5wWVAQdoxWX4q1uW48AHTgN8wfa5A561s6F4kmt7dzdXDNbtGcjOQprBiks7yGR4ZFbfIWIJB71nOu1+8tewsNgVWq+xlKyfU55PBkN14bs7q3MkV8/+tWQnBH9K5e+hv8ASLt7ZnKOOc9iK9J1C9k8qKJGACDA20tp4GsvFcf2y/1n7PIPl2DGcVOHx0m263wnfmGU0sNhlUpP3r9zy9NTu1yrzE5oiEl5MI41LyE4AHJNetJ8HvDwOX19iO4ytcdZ6P8A2F4zltYX861VgqTHHTNd9PFUJJ8m/wBx89KFRv3j0TQ9C12DwTApjVZ4nDAZBO3NefePmku/EO9VLMIgr45wc17pZTwJpg/01TiPpu9q8fuUP2u8lYhi0xwevGa51iOT3tztwWCWKqqi5ct+px+nWZs76K4HIbqG9a6yzYx3CuzKqsemeKzNS8sRKSPmBzgU+3lFxGoRunUGlKo6q5mdtbBrCVfZ3v6Gte2onSZ2cFQOgrz1UabUBFGpYmUKAB716bpunrqE8Vs84jWTgv2ApiadaaNrRtkEUoRv9bx61NHEqk2tzkxFFVLJdDe/4VgNR0qC4SYxyBAcZ46VyOrfDfUPPZxdRkDj5q9m02SNbFSbtcbOm6uE8RXcg8wpOD8/G09q0eLnFc1zPDYNYirGle1+p43cWd3p93JAFZmRsZQEitKyN6qg3QYZ6B+uK6lnDLwg3dc+tbvh/wAMWPiGNpL6/wDs8iHCjgcUvr6dudWPSxuR/VaLqRqX8jzi/RVdJE49afBbyXbKka7ieQK9cm+GOjSgB9XUj8K5u90m08KaqEtJhcqRnPGRWn12m1aO54lOg3JJ7HCp4hmVf9UufUU8eJ70DhTj/eNYAJxV+Hy/LAYjNb1KFOOtiqVWcna5e/4SO6PWH8zTv+Ehuj/ywFVEEe7nkU/bHjNYuFP+U6Oaa6lpfEt8v3UI+hIp48TX/dWx/vGqRRc4HeoLhxGAqnk040qcnZRJlNxV2y+3iK4JJMK5Peo5fEt0UKhFX3zWX1GaYfmBFbrD0+xyyrzezPRbLwzJeaNBqtn+8R1DSL3BrofDXhx9XlLuP9HhGXPvVP4fX0o8GXMSPtKZGTzgVveE5bmw8M3V/Hcbw5fejdO9cVWn79jaFaSieW6tq0lnrd9Fa48hJSqg+gqmPEF/v3q3boCRWfdTGa7nlbkvIWP51GhNdqowtsYKvPuax8R6iylSzFT1G44qMa9exHcvye44qjG26RU6ZOM1FqamG78jdu2gE46ZIpRoxvaxs63u3RsDxTqZBXz2+m4kVSudWvrsETXMjKf4QSBWehyn0p1dEaUVsjllVk+o4tSc0mT2orQgY+cVFEuXye1TP0picGgQN96kI5pSeaKQ0eyfAXxL9j1e88PzviK8XzoATwsij5gPcjn/AIDX0Kpr4m0nUrjR9VtNStWxNayLIh9wen5cV9maTqMOraTaajb8w3MSypnqAwz+faqEtyvqehW9+GdAI5j3A4b6j+tcjaaCNSvpbeGdAsRxMySK+32wO9ZXxO+IZ0+5bw9pcrR3GzN1cJwY1P8ACv8AtevoK8qS/uNCuftGnyS2l0gUl92w55yD6jnvXHVlBT2PVwuDnVpuXNY+nYbC20vTxb2ybV7nux9SfWvFvjqSbDSE7CZyfrt/+tXpHgrxHd+JPDNtcalbmC9KbiCMCVc8SAdgfT16cYrzz47KV0/SvQzt/wCgn/GupHlz0djxBk70zocVKf5Uxhx7igY2npM6EEHkcjPNR5pMmk1cabN+y8QeVZzW0ysPMUgMpyAaw0uZrZ8pIy854JwabzRnjBGR6VnGlGN7LcuVWcrXexspr91tBK7vfmnjxDeJ91cfiayIH/gBx6VYKSdSa5JUaaesTvhWnKOjNH/hJb7+7+ppp8RXhOfKGfXms/ZJ60jJJtOT0pKjS7FOczR/4Se7HHT23GoX8R3B6qDn3NYe87yG55pzcjNbrDU+xyPFVL6M6DRNWM3iS1a7UNE52FT0wa9J1PwNYQWxv7a5ECnBKscCvFldkdZE4ZSGBHrXqWuaydT8BWM27cXwrAetTVppJJCpSnKe+pueKdJtvD/w9+1Wz77hyCJAec15SPEV8G+Ygn1yc12Wua1He/DuO2jcgxuA0ZPIrzjnpU0qMJR95DqTqQm1c2l8TahjAlIHpuNI2v3jdfm/EmsYnHNSwMXGB1FVLD00r2KpYibdrmmNcu/7ox+NSL4hvEHyjH4ms4pJmjy5O5rP2VPsjp9pU7mifEeoep/M0xvEF4x+YAn1JNZc8hiTk89qrLOZOT1q4Yam9eVGNTEShoJG2etNdijHk47VIqADimT9RXY0cdOTT0JYJiG61sWtrcXkixW0LSyHoqDJrAgJ8wfWvWfhksPnyvx56sMZ64rkr6bHcp3jca/w2v8A/hFItRiima/L4a3xwFrzvWLW4s7vyJ4mjlT7yt1FfXlvI5tAD2HFfMfjndP4/vUlIOZQvHTFZ0W1PUxlJzXKurOTgYklTU4XvXRDQ7ENuCEfiasjQbNY97KTntk03jqXmes+GsbG17a+Za8I6ktt4b1C3LYd3AUd62tK1FrfRNUtcnaYiwB9cVjadpltFNiKJiSCeCTUt8l4tpMsNtMS6FQBGSTXK6qqVbrY5MXgK2C9yrv5HDbcnjqTSHIJDcEdqv2llKNSSCdGiYclXBBFb2r+GVg0t9QbaCy5GG5runiIQkovqZ4fLatei66aSXd2ucaZDuJHaq7sXkZmOWJySal2lQNwxk1G67W+tdSSPNZLEcjFOUkr79DUUIIbPapFIEhHrzVEscKKDQeaBARkVGeOKfnmhlDUDGAUu3NNCEHgkVIuQOTk9zRYLjhx0r6G+C/iKS88FPpCgtcWUxQHPSNssD7fxCvnnNei/BjXI9J8atbXEyxW1/A0bM7BVVl+YE5+jD8aaEz1/wAc+B9P8R+H3nnljtr6zjaSK7OAFAGSreq/Xp1rxzwfZwav4i0C01JE+yyzYlVycScFl6/3jgcda9U8d+PdDbwlqenadew3t5cRm3EceSAG4JJ6cfWvGLSabTxp2oIVM1tKjRjOcFCDyOo6Vy13HmTPWy2LlSnG/TQ+nrmwCSCWDCNDgrgcKPT6Y4xXkPx6b/Q9IBGGMz8f8BFey6fexarpdtf2/MV1EsqjrgEdP6V4t8dp1ey0WJv9dHNKGz1xtXH86673R5DTTseLA9qX60h68c5q1FYTyLk7V9Axwah6FlJlI5HQ00dasT2VzCN7gMvqnIFQLnFIBcUnNOprUwAcZPvWmDuQH1ANU4LKedNyLhexY4Bq6trcxR7XXOO6nPFc9eN1dHVhZpOzE44qvesRCccZ61KWqtek+QRWEF7yOybtFszT+tPifPymmrgjmp4LC4uTuRdq9mbgGu48okt7aS6nSCJd0jkKAPWvZPCXw21CTw9eWurKpUrvtgj52tiuJ8K+XpfmCd4lmd1KSYyAM8j2r6I0RxLaxyRuHjdQQynIIrjrybfKa03y+8tz5t8V+HtT8OSR29+gQSZK7TkNXOxwvO21BlsZxXrfx1Yf2hpqk4O1uD+Fcx4cjtrjSJJlhXzYhgmodd0qXNa56OGwv1+vyOVnY4eZJIky6FQTgEin2jYlHbNegCOCZlWSKMrnnIqC6srOOXMMUZB54FY/2gpLlcT2nwtVjVShNfP/AIByvelNaurWx8lZ0iwgO0kDgVjk1cJKcbnn4vDSw1V0ZO7Rl3ZJnI681FyBkVLeqfOJFQEkpz1FehD4TxKzvNk6iQn7tEkLsRkYArpDJCNpTTyvPU4pwkQtk6eCPQ4rneJfY3hQSe5zdvARKM+teleCbrTNMvVuC0pmxgjnFc2joDkacP0qwl5JGcpYBT6gisKlRyexs4Llsme7ReNbBbc/I3Arx7xLZ2N/4ge8s0mM8soY56VQOt3igqLfGOo3VB/aN4XDi3O4cghqzftE9NAp0405KUump0j6Bq8URnk0+UQbc7iO1ZoSbcwcHA6US+LvEMtsLd5pTEF27S/GKzDqWoDkwZ/Gub6vPyPqKfEVv4kfuOq8Ms1vrMMsi5VSTgjivTk8S6eFLOkS4GegrwpdT1LOUh2/8Cpf7S1QgjZ16jdVrDXXv/meNmmOWNqKpFWsrajPiNqy3niyS9sG+QoFOwYwa5KXUb64QJLNMyjopJxXUsbmQ5a0iYnuSKimle3iaSSxhCr1ORXdTmoxUVE8uUW1ZydvwOWWSQuNwIAPepGU5yOcU66uGurkyMoUHgKvAApzKSoI6iu6OxxStfQjRx0PFK5wyn14prLuG4dR2prNuiz3BpklgHIFLTI2ytOoEIaTOKd2ppFMBRz81Opi9x+Ip3akAVp2SIkYZhlj1PXisytGGQbBz2FKQ0aKsOMdBTyx2kZ+U9RmqqMOvpz6VOM7CwwR7Gs3FPcuM3F3R9AfCLUGu/BIt2H/AB5zvEp7FThh/MiuJ/aCgSO50KZRhpFmB98bP8a0PghfEnWbH+EeXOPryp/pVH9oR8y+H07hZz/6BWsVaKRNSXNNy7njtkq7y7DJHA+taSOc5rKt32kr0zWhESfwqWgLQO4e1ZOoWghbzEXCHqPQ1e+1opKKCzDpjnn3oncOnlyrtMgOKnYZhn9asWkYlmG/7o+Yg96rspVip6g4NTWsvly+xGKsRuKwI46AdKmVsj3qjE4PHWrPnRxx75GwvQe5pNAmRXNqrHegwe4Hes+5tZGQjY35VqLd70LeSyp68cU9Vubkg2+ChHUmuSt7j5kddKqnHlmzBg0wf6yXIAP3TxmtRH5AAwOwqO9FzGCJBwrDOKiSQYBB61tRk5xuzGsoxlaJeVxjjrXVeE/GmoeGJtiN5ti5+eBzkKfVfQ/oa5CNg2BTkuCxKouR0z2qpxTWpmmeoa/4i0zWriG5vLCK5wvByDtFNa70i40edLC1itiV5xgEmvL5LiXlUcqV6qemKiF3dDgTYH1rgqUpWcT1MJUUJRqLdHUCMjcMjn3pPs0hXbuH1zXL/aLn/ntR9puf+e/6mub6tLufT/6xz/59nTX8kkOiS2hAYSMCCDkiuZ+zSf3SaDPcnrOKTzp/+ewralTlBWueLjMV9Zquq1a/YqXFlK0mVQ0yPSpJTtYFc9zWkv2p13CYYoKXeCfNwK6lKqkkcUsIpPms9SN2uI9uWPJ6U/dcnjJzU80aRfOpLDPGalEiNtG4ZI5FQ0nshqUWyl/pWfvH86cgud2Nxz9ale0LEnJ45NJHBC/yhiW9jUN2E21sOnaUy7+p2gHBpkyzFVaNjjvzzTnjaN1VenoKclqGTcchs9M4odRbsiWJV2nqQMLk4yTn1zTja3e0FXLZ7ZqwIIVkJkzu6g54pS07EmLgDkZ7ioc/5TGddLSJW+zX2OpAHXmrUGm3Lje8vGOmec0mTIudzE91pfPcABFYHPSocpvYzdeTFgtGV3W5lZW7ANWRq2+IiESF1PzVuh0mj3FgpPBx1xWFq6t9ojkIwhGwH3rXDNyqe8RKrJmUGBfBGCO1Tq1QuCTu7jrTlOa9UxY5lA5HGaiYcn3HNSsDt9xUW85PqKQDoTxU3Wq0R9asA0AFIadSUANJwQfSn5pjClQ8Y9KAHU+CcB9hPI6VGeBVQsQ+4HkdKTGaVxdnzxGDhUAOPU1q2spmtsr1PBFc48nmOsucMAAR61radN5cgQn5W6fWs6t7aFRPTvgZJPH4p1WJvui15/76GKm+P8xOuaJD/dtXb82/+tVX4VXkNl44CSsEW6t3jBJwCww2P0NR/HmYv41sohyI7Bcfizf4VdOXNBMmcbSPKmk8tgR1q4tyfssjr1Ck/jVWO2a7u0hVgC2eT0HFWxo19bscCOWMjBCt1FTKpCLtJnVSwOIr03UpQbXkUbW6IcE85PJrXnikuYAUb5lIZayZbCe3YsI5fL6klTlRWhptwQFR8gH7pPeonr70TJwlB8s1b1KM7AzuR0zUTOFGfyq/qFmyzb4wWD84HODWXIeK0jJSVzNqxo2l2r/LnkdqZf3JW6VM/Kqgge9ZSuUYlTg5qzI63KBnbbKOM9mH9KoVjZsrwSqUJwT1HqKtwCS1ikCEsoJYc8gVzUTmNwwPzZ4IrorebzkKOCsg4KngiuWtB28i1qizDexzxskkQZTwwPcVk3EX2ObCktEeUb+h96uR25QSE4AXnNDqGALriNuzdDWFOXspabCavuUJ7jZaFgeSQufao7W9VGA/h7+1XrnSYzCRBMWDjJQ9Qaym0q9gUu0JKAZyK7I1qc1uSkbyQxTuspOQeD7irjQWUcDbVDHvntXOadcyhiiKXUDJA9K3I5I7hACflPUjrXJXpSvvoaqTtoQR2Ec+8s4XPKkVRa2KyFfM5HFbVyltbIGhDZPaqMyxuA8THeDyD2rOE38jVVX1IH06SLbvbBboKQWpjf5mz7VcW7y6tN85HQ9qZdzKdjqhAPU9q1pT1SmjpoV6V1zrUVSEHUAGpQ5kyOq9BiqCyjLchvQDrU/7xU3hNijnnvXSn72p3RxCdS17gLgxllmAJzgCoykiXAKgMD0A7V3HhX4fyeJzLdTz/ZrRDsV9hYyNjt7e9dRc/BeaPTzJpuomW7AJ8uZAqv7AjofrXMoXV0jx1yuVm7I8qSe5LMixEj1xVfzTAxYZVjnIIxXoXhX4b6hNdPfa5cS2EEMhQQLgySMD+i+/eu1uND8O3cRtptPDHGBIzYcVUaLtsdMIcy/dps8JN0GBZAWbGSR2NJBfMTtk5r07XvhvbW1lLc6BOxkCljbTYJb/AHT6+xrhNC0LUdbvWtvsvlxKfnnZSFQ+/v7VMqLWljkqUpKVrFNpCY97Hgd8ZqJr5/NRR8wHHA4xXokvwsunsGay1KGe4Iz5ZBQN/hXn+t6HqekOFexmgnVxHJE4ySx6FfUH270o0u6IcHHckuJxvjeIbSeCewpBpupXwJsLee4I5cxIWAr0PwP8NLkk3/ikBII1Egts9cjOG/wrvUhMhEVr/oVmTxHCAny/hTp0HuaU6Ln5Hi+jeCdWvXVLmGS1iYjLyqQR+FYvjXQtQ8PXsFndxEIcvFKOjivoLW7MWuiXE1hfSW15tCxSyylgpz6Hr9K5bU0j8ceHo9J1VDLeWeWjvFARs464x09q2UIwmr7mzoKUP3cXpuzwV8cN+dNUDPH6V9A6D4F8P6DBFGLWDUbwqPNuJ8Nk/wCyp4A/WtHUPC/hrU4pLe50a1jlK4BiQI6/QrW6mjKODqSV0eFW3hDxDdpug0i6dcA5C9q1E+FPiyUK72CwqVLZkkAxx09z9K948MahDoUUUN2f9FdAqylfukcc/lWtJcxapO16CBAMrCx4GPX8ahVG9Opbw6Ts0/U+TIdD1A69/Y0kHlXwcoY3OMHFQyxtBO8T4LIxUlTkZBr6I8S+FbS78Vad4hscGeBHE4UgFztO0+57V4pY+FdU1aWKKCxnFxJLKHDKQcKAe/1xTVT32mc86bi9jAFLivW/D/wRuJVSfX9QECkZNvb4ZvxY8flXRN8FPD8m5I57xVPSUyg7fwxzWjYlTkzxrQ/CeueJWYaVp0twqffkGAi/8CPGfasq9tJ9PvZba6iMU8LlJEbqpr7F0Gz0/RtGt9JtEUW9vGFyoA3cfePua43xV4B0LxFrkGpS25dU/wBasUgQzDHf2/Wpcrblxot6dT5vtrO5vphDaW01xKeiRIXP6VLeeFtfskMlxo17HH1y0LYFfWeiWXhrw/ZLY6VbQWJcZIUEMT7t1P4ms+9uDG0pF/A6KSCGbBH59aTqRXUqlQ5nZux8i7SCVbgjgg8EVuQxXEmgC4S2maKGUfvFQlVPOefSvoCXwt4V1+6huL/TrWWZWDbkOzf/AL2MZH1qhf69rNpe32mWPgm6ubGMGKNYUAiK46jjBqJS7K4TouDs2eYeFo7C+1ay/tSdYbMPud3OAdozjP4YrstV03RfHWvS30lzdvBawpbCW3wEIBOOT1PNcv4e+G3iPWb9oL/Tp9PtOWMky42jPRR3Neyjw9Ho3hk2GmWLeTCh2ooyzt3J9TS5OW7TKoqMpLn2PHPEHgUeG9Qsb6xunutOnJTe6gPG2D8rY/nTpHtzpjfOpuMhdoHYHr7HnFenjwlea3of2e7ulsIWlWUGRcsSM9s8dayNb+GJt9Me40nUYLq4iXcYmQqZMA8Zzwa5MTQnVkpI+jwGMweDi6cpPSV1ZX0sv8jzuW1gnQIJ2UMMEZIx/wDWqPwz4QvfE9/Nplu4hjtZAzTspIRfb1J9K9X074TWV9oMc0mpyx38kKyEKAUQkdMdSO3Wuy8PeHdK8KWb2VqTJNJhp5HPLsB+g9qvDUqlO6ezOfOcbhMXFOk25ruunqfPHifRZPC+qyWExllCYaOUIRuGBz7H2rj9QSIyrJAQRIu4qP4WzyK+rtb8PQ6lM1xC/wC/JGI5ACprjz4EtrLVH1GysIotahzLEZBuhc47qeB9R0NdSTh0PGdBShzwfy6nz3No2qxQ+fJpt4sJGfMaBguPriqa8cNwfQ8V9Y2PizWooNniGys2jI+b7O24r9R0q8kfhvWnS9TTdPmlA2iRrdScenSkq0W+V6MzdCfLzW0PkVGAYMMHBzXUabous64kEul2E1yyFld1AAA4wMnAPWvcfEHw78O+Jyzf2R/Z9yPlS5gUID9VHBHv1qxpHg2CDwxFptvdMxtVKxsh2LI3PJ/HvVc11oiVTd7s8lt/CGvTzmCWx+ysgG57lgic9h/e/CrOo+AfEUcJa3ggvo4xuAglBbH0OCfwrQ8L6t4rudZ1Dw/qsJnktCS4YYaLnqD3X+Yrq4LtbW4c3AkZo8FfJcAMfrWLhG+qO6jg6daF1LX0PGUlkikdJIWjZMqUcYKmtK80+SC/s7M3MUTXKI/mSthEDDjd6CvW7zwxp/iSb+07vTIluCNpG4jeuOrf7XvXnni7TRJ4ka2soTIzrFaRKOc4H+A61hKmlNJ9Tiq0ZUnZnYeGvhn4PPNzetqF3Jhi0UpiTOP4MdR71b1v4NaZITcaHfS2cpxugn+eNj9eoNclpQ1iO7h0+zaONYXK4deAv+cnNeuQa0ILOFLphsjQCSR+rH2rejKUl72qN/qzcFOK0PNf+FZXQPlR6tA046xywMAfxGa57WPh/wCILESsukzSFephwyke3rXrUniGEXhSziklkl+bOcIvsT/hVa+8Q6Pp86RXiXl5qYAYxLnah9u2Peocac3eOlh/Vufa/wCZ8+yW9xFN5U9vLE4PKyqVP61q2WmzX81rYS5iimG7zAMlRgn+leznXI/EWYn06EjuJkVj/wDWpreH9NuAd1kIJwhRJoc/J8pXp070p0pv4SJYScTwGON7YtOmGiLlUJGCwHf9asC5M4+dSPQe9dH4o8O/2Jf2emKksrCICJwP9czHt784xXofhDwMPDsEeoarZfbNVPzJGFyluMd/Vvc/hWsZc/kawqLl5I9DsrjV7WS2H9lXEcqlesWAU/wNed6++s2l+jWur6lKjqWfLE+Wc+3UV1mlWkOjwSRW9vDEZCS8i8sx+tQWhiA8mY/uWJGW+8Dn1/xrOrBK3MtWa/V+WPLJfM85n8da1od99ouLqW4RiN6SciQCul8DePT438SnSpdNjhYxtIjh8gY+orlviZoUtiy3UWHspGwCByh9/aj4feH5tPuoPENg8ks8IZRGiEjJH8quHuQ945HOpSlaLPZ9R0WHTbUyXt6Y7fO53Y8/Qe9ZljPDLcIDAILWTmDGMY9W9SaydT1bUdSuo49dyYopQUSNNi/NgDPrW0Y47ZfszjbGgAUjqlFOftJ2Wx2U6ntI8snqa0unPEu+PhhyQKheGG98tL63WYwyCSMsMlWHStjThNPp6tLjONob+8PWofsUjO5jAJTk10tJqxzcybcZFWSc6jKYFwEUguM8kYqtceWbp4mcRRR4UsfpWReXr6dfR3ikrGG2yhecCrttAt7vuE1C2lkc/L5nRB/jSkkjslQdOKktv1I7iS0somvbpYY7aI7hPeEEk/7KetM0zVbXxBYnUraw8oOSiTsgUyDPJHt2plx8K9N1K4E9xNdsxG7/AF5ZCfp2/CtZNNTRLO305UEccUe1AOmM1Ki5PUyhJSnZHM6pbIHRwvIbqOta2mLHAEkI3Pxgnniob9Y9nJy27irdivmL/udfyrZU0j16s06KNC9ayhtRI8YKu+4Rj171iXNw800cFvHjf/qoFOAB6mr2qPHDpolm6KSwzWZ4XZptQe+kPzyIQoPYY7VPLY5qFNU6Tq72E+2/Y5JLa6glW4dDtkPAQ46j1ro9LSySOIwzGSUJtcuMMxqja30OpXSC5RXaJujjJFbyNYq5njijMoyAT2rKNKXNzSdzixak2uZO/wCBIFjhBkmwB/Cp71Qu73y4mxwSflXpUM9/G775ZV3ckID0FZPmyalclUbaCOWPRF9a6EluzTD4ZfHPZFlr2Y20NrbH/SbmUkkjICj+lOCW984WaxEbwnYeTg/T2oYWll+8QSMwQIHY44z2qO61IQqqom+4JBZFOdg965paS5pE1NXzJblgaUkdncJEu07CyFeo4rnL+3E23fMzPJGivnqSOp+tdhptyWZY7gh0YYOOCBVDV9Jsku4WsrgnIO5SchF7molBTkuxlSqWqe+UdMhtEkRZAWQYU57mupW72xBYSEjUYHoBXHafayXN000QcWcUm4Fjy5H861Lj7TPpbG2lijfBCCQ9T61smluXUpKUld/8At3WqiPIVi5HOc81Qg8UywyyJczRwKh4MxwWFSeHraAKf35lu8ZczKMsauG0sb6W7t7uCOWJpg2JACBwK55+0k1Z2M6jjTlytFebxjomo4it7hmnjYE7V4YemfSpl1CF7wxfZjFkAqQcg/8A164qbSLax8RTIkJVXztA+7gV09peTC1JQxqyEqT3IwOfr2qoQnKN27GtbDQhBTp6plie/Nnq1vEmFWRSpC9MYqO+0u8v5bW9sdTFnNHL+/8AMQuHX0HTFZLZm12xVjuYKWNbs7iKwlmeYxLGQ24AnjNbyprk940q0lCMejNObMQUkh8cgrQWiurZo3P3v4h1FZys5PykSKQGBTkMKSSRVdRBnnqnpVaHLKlyrQ5bxCslnvtkBMrkgbck7cda5rTLma0mDrcfZ0LFpyey4P69K9LeBHWS5mX5pECrnqB/SuD8T6SktndW6ExrcL87RgF2A5x7D6VlWfu3a0PSp4lOg422Oh0nVLRpvs0rtGZwYwZScE49e1ddo+lGC2ZVmV2A2sqtkA15p4QgKaYsetTCWUqFUYJGB0OfWu1sLSePUEttLmMBjjLgMchw3X68ipi3E5azclyt2v3NGe2tnN1eQ28f254hFLIAAzqD0964SW3iOuYA2xEjIP8AerduNQuI9Sa2S4LGAbXK8At3pl/atfNBc28BZwSXKjABxWVeo+Xmir6oVGToJ9mXVeNrRw77ECEEjqBiudutKMkkes6ZF5t8UEUCKuQC5AMh+ijFdTZ6XbLbFLuVZWPWMOAD9fWrjXBt4lihhESgYAUYGKt03Vkpy0OareU7oy59KkBFy9pvuSg3EAAk4rj9Us9dv7sZ0+5W1jOemdx/wrt5LqePLSMFUepqonirSYJBHLqEKuTgYkHWtKy5o8t7HR7SpycqOYQSaWyTMAX7R9CBTrz/AIms/wDatuAomwoDnkFRg/hWt40m03WPB19eaXqFs2oWoHzIwLYzyPrWD4fnjm0eyTyirGM+YxH3yMVnDljaESaM1OXLsyWAtp7CVPmkchQuM7mrc1R7yKwi3TQ212WLE7iAgwOCO9J4etBfeI1UNt+zxluQCMkfpUepR211c3UT6jBG0MhR43I3g/Tv+FPm5rq+x1SnQc+Ta3Uq3Er3RstVkghuZrBiwU87X2kcH071teF/Gtp5rW17N5MkzFh5nQt6Zqzovha3tdEknF6zNcx5KyDCgjOOOoNc3/whdrdTO1zfMpJJKwqCB+dXaSV1uZ82FqRlBr5o1YPsVzMyz20ynPGxsYqK90O4tk3WhaeORwRuHKD3rjo9WCSMASrD5icEgCuv0PxHfCLYqmVT13EYC4rz44pVWlJWaJlWqdOnRhq1rp1tZy298BcxvjMT/d/+vWBJrNzJE0Nn5dnaQrz5YCqo/DvXURaPZa1qLC9mmiYnKYIANJ4k8NWOj2tpBbNtWV28wych+O9dM5ONLmih/WaNKF7c0/PY5WxuJNUWS2j864RxtMjAAK39PrXQm2mufFkUrXQKSRqJIlyVDKKpWLwWMK2qJtiALEJ95z6mtC1SSMyXkilCUIUY+6DUYeUZRc3ujOE+dSqz3tY1re6k1K5dYWIsoCVeXoHb0X296k+0C1Y/ZpdpPG05YGufknvkeO3tGjWEjbgdQPWsnW9bNnEbCyfddsp3y9kHrXRh6qq0+exzRSept6hGshYtho5gckdM1x7mbS777O7ERP8A6p6v6U6aWv8AZEt15s5AnUyEbiT94fnWhqWnR39iykfNjcPUGuqLutT2sFiYNcrd0OstV1G3jG25ZgOhJJIrVvdTvriWNLmWORUQEMBgniuQ0CW6lv103Zun3bVJ7ivT7LwdatItzf5ecKFCqxCgf1qWkneJlj1Tw002tTg7y43bvmyTJgAdq0PD+ob7iaNjkbsc/Sq2r2ATWrqK2G6KOUbQOwxVfSbaUFzGerkFupJ/wrOFbmqcqOpShUo28jV8ZyD+yI40bLtKFIB7E1ThR4ooEh3eYilxtODmrF7p5ma2t1iklcPvdh0GKlNheRXkcuI1jDDIZgDitp21uYurGnQUL92N0R47zVXiuSYrsDcCOA4/xrdvLaSwtbifliDuwOmMVzWqwpDcm6SYwtGNwIHU1vaV4mF7pbNiNrhV2sknQmsI81uX7jkqupJKcdUcfLPcXV35yoVUJt6Hp/QVt6U5GnTurqxllVAV6ACqc76lfXzRvOsdux3GNAAM46VoKsNhawbRtUkuffis6PPqmy/btpUvMZqGoJFdvuP7u0haUjsSBWD4QvTFMZbmR3nuZBJKApIGTwD6VBd3Rng1a5b7rR+WD7k1m6fNd6M4QMGkuMMpHUE0VmnJc2yMcWlCWvRHrt6tuCJI4hlB97JAFYljZwy3Fy8UsirJklJDlQM84qzOTNphR5ATFDvlYdziuH0nxLfRpO0UkToAu+OU8gMf4fWpqtQkn3OWFkrX1O5l1mK2gNvbQgqBtUjpmsS0t5r++2mTZGHG4+vPQVVd44bhpo/nAOHRf4eO1WorzS7bSpbi5vhCocAs2QQSa3SUlfc66tN4dXtv1Orv1tPC8Zv7uZBZZAO/7y/T1+lcTqPiaHUL+5msDttg2FJzl+Ov0qtb2134l1bUPtupHUNMtysdsFbKE7QSant7KG0knURBUjHlrxwOKUKXM77IrCKDfNLVhBNdXvl7Jdyk5yVwBXRWVlvgZWcKAC3uTiuc0i7YTwRkbgGYH2FdlbWG8llbBI4Fb8q2udGMkoe6tDldOnNz4pkx0jTb7VseJ9QOk+HpbpCAUkQDd0PNYWgwPDrWol+onKA10+sWdteaQ0N/brNBvDFH6Eipqaxsgx7SnFR7I5rQNbttSMjRGSG7RgGG7KH6GurmiIltb/AUk+XKOxJ6GuRht9IsvOjhslgjmAVzEcHGf5122kXlrNpIt5JhK6MApPUjsaxjeOhzV5S5btf8MZut6gRNsQHaBjIrnLs+c0YPLEkA/hXSaokTvtHUZP4VhWNpLe3/AJMURIjlGWPAApYhPka7m+H5YUR1vbmBFBAynBFaFxe3ls9ne6aitcqDG6v0245z/OtZfDpVneO7V3JJww4BrJuEl06zaGQbpzKVJHQn/CqtzWi1sYzqRxEly7kFqq2JdwwaVyWeZxkk+1V7i+DTFIdzSt1G48Vl3l47TLbQkmZzgEfwD1+tb3hy2hhvQjQNI45Zjjap9z61bioR0R2TUMNT55blu10mSKMS3O4fLuCp1ziqtra65Mhjn1GJYySQrjcyjNdrdQ2w0+afzApCltzHAH/1q4ie/u4l8wwrLEeQ8TAg1EoKTXMzzYSli27u3kcb8QLiWwkWK+vZWtxgokR2eccdD7Vx1pY6V4gtZvsTTW93GuZI924KPUe1d34lax1+1EFwg3ody7hgqa4nRdPk0PxjYS52xyS+VJ6OrDFZzjZmtXnw7jzRvF6MybKC6sdRXTbjgOwAdc4cZr1jSE8u2WMDhyoj9hjH+BqtfeH4f7YVWVQqOWRiPuZ/pWtHpUsEiwsACqNgg5B6fpUzjyRdTqhxoUqDcovR6or2eo3eleJJXtTmJWJlHZwDgCukmvNMvZo9Vis4hIMqZFUEq3+17+9YlrZeQgQKXcjDY5Jp2mz21lqE2ku/M5MsQPGTjkVlg4zcOeWzJVOM/ea/4Y23vjJHly7Ang9qowak93eG00+3eV1/1jkcKKRJhZ3Ajf8A495Djn+E1r2l6dOWUJEpEg4bGDn3rvd0jacFTj7qv2ODvdOWzhUSxSRtNhSoUkke9Zl5e+XPHYIxj5AyDgAe9ewzhLvQbppokJRCQcV5VHDDPLFHJBGdzZLY5614mLpU4VOZdTzKlXn96R2LeTaGztrd2kTywGdjksaq69DqmrXFqsCSSx26kMeoH/16ayhNUgiXhFIAHtiux8PORd3CcbTjivWVNSgkzpqpU6UZW1PNYmkF7slJRlOCcYJNbFzdXdqwkRzJCwwMc4ruNZ0TT7ws8tuok2n514b86850WH+zfGa6Yksk1rMjMyzNuwc9q5IxlRny6WZz0a6T95XQswuLqGS5tmELIp3nHGO9cbJcwrcoqEyxNIGcry0hH9M9q9u1bT7W20i+lhhVG8hjx9K8Y8DhWnvrl0VpYYT5ZI+6T3+tXODg7R0MazVSaVPRMvp4S1DVXW+kmjtZC/mox5YH6V1xSaC2Cu8bEKFdsYBP9K4nSdYvZrQq8pOxiAe/Wt2O4lnks7aRyYpA0rD1YdPwrak1CPuno0cKqcFNM6DSbW20yVtSlQLcFcBm6gV0Nvrcl1bTNC4UiMkE9BxXn/iW8nSzVFcgFgD9KmE8kOip5bld5Csc9RWs5Wi5GtTD+1h7Sb1L0UE0DfaZNzGbLEnuTWhb/ZoLSBcgAk5wOc1HNeSy2lqrbcKoHTrWPqNzJFcqFIwXAx2Ga8tt4Ztx1TPP9rJNxOr0ZlvLgoxJYHkDpirGt6faLgSLu4zuBIIqvoltHBbG9Qt5rsEOTxj6VHr8jy3AQuQDgHHFdjqtU+aepDk5TMG6iTbsK+Zb4yVcEn8Kq29sI7pEsp1lWTgR4w6muv07TLdrSRn3sRxy1YcW2C9WeNFWRWIDYreN5Q5j0KFeSTSOt0bQ7aCH/SUWSdxls8gVy3jmEWV1DDb8I0ZIA/hGea6yynkZ3JPQCuG1yeS81S9aZtxij2p7DNKSUGo9zmw9/b88jhfEF+1jp9lbREeZPMJZAe6in6XcRXviFbiRSlunzYGTz6U9Lw3mu3NjPDC8MLAISnzAY9atapbxwR4gXysHcCnBziuOpVvN3O6tgJ119Z5tOxt6p4w0+DQLxIG/0iUGPaykYHQ1wvh92N/5MTSqow2CMgrXW6PpNlIVeWESM/zMX5ycVux2dvsWURKHUMAQO2aU3KerMcPg+aUaknpfY59LmSO6dkOCTkfSrE09nLEGcZZ+Aqrkk/TuK25tNtZQpMYG5TnFctLapah54iweNwFyenNTGtOjdLU+nnTp4uLtozsfAukx6XoM1ukJizMzlD1Gar6hG6JfqnLElgPWqkeqXkU7OkxBOAffitiP/ShG8oBM4w/0xXoU6ykuU+dWDnhvfk00zmNCtLqe9Bt42YAEMR0Wu108zvcFSzIE+Qg8ZNXfDdvFa6G/lIASSSe5waW9fEEN1geZuA6cHmooqUYq7OSriHN8tttDMi0Oa01C4nPEUkpfc3eotZad7FkRI52ZvmBOAB6CukuLl7q0ZZAvC5GBjtXDzTyeY4z0NbShzxsa4eU675pdDlBayQzO9z50YJwhyeDn9a1bE321hYtIHjJUT8AMKtyX00o8mTa6g915q21nHNH5ZLKgQHCnHNeBWwtWk/dmZThKHUoJeanDdFbuUsUQn5lxuPt61u2WpSRWKrKoiYqGlHQ5rDM7iZU4OBjJHNVNRuJQ0abziRhu969HAwqpc1SV/I6sNh5T+J6Ha6XeyXPz5KoTwPaquqCS6nlZ3EcSZJkNTadGqW8IUYGBWNPard6gtrNJI0Qmxjd1Fds58rQJL23u6WKFrbxXN+7WSlEHLztklq1WvVtE2IcAHk55JqNpSv2mJFVEiYKoUY4xXJX95N9ujXcMZ6YqY66nRBLESu9kd/e6jJN4cltvMzJdDywOuF7/AKVx2r6XeaPpzX2izyoiACWBQW59QPT2p1zfXUWnvPFOyPDGSuMY6+9W/hd4j1DX7q9g1Jo5liGVOwA1x1ZOctDzKypxbSXvdzlU8VWd9ZrHrNsYpT9y4jBI6/mKsWVmLvVrCB282GSVTDMvIPOfzrmPiNbx6d411C0tl2QBg4TsCRk49qPh1rl/D4mtdNWbNpJJny2Gdp9R6VpCUre8OhmM4xdOp7yZ7FcILbVUF04WPcAHPQ/WuqttIEtvt3qYhkxED5gp7VmSWsN3a3onQP8Auz1rl/BniDUYb5bPzy8AcqFfnAq3K/uy2Y5wdSm5Re1vxOwuLK1s0d1BLH5SzcYrnZvCAv75b6SePzY+YWQ42V1evgfYzJgBj1965+2ldUIDHiuhQVuVbF0FP2fPF2DUdHu5LZ1C7zjqhyc1jWOrt5LW1zlZoiUIbg5rpre5lJHzVJe2FpfROZ4EZ9ud4GDVWsjWOJcV7Oorn//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34502" name="AutoShape 6" descr="data:image/jpeg;base64,/9j/4AAQSkZJRgABAQAAAQABAAD/2wBDAAgGBgcGBQgHBwcJCQgKDBQNDAsLDBkSEw8UHRofHh0aHBwgJC4nICIsIxwcKDcpLDAxNDQ0Hyc5PTgyPC4zNDL/2wBDAQkJCQwLDBgNDRgyIRwhMjIyMjIyMjIyMjIyMjIyMjIyMjIyMjIyMjIyMjIyMjIyMjIyMjIyMjIyMjIyMjIyMjL/wAARCAEM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yBP8AV/SpEOH9jUUZ5ZaeD0PpXns+wpvRMJxmpV/1a1HKMipAf3YqXsaxXvscegpo+/Tuwp0aF5cr2qR1aqgrsbMpZOBT0t5GhBAqzKQVAC8ipredAm1hg1Dm7bHl1cyXNzIy5Ayggjp1qGIbpl38DPWtKaMOSR909azbgL5m1eAO9awd9Dir5nKeyC4AimOOh6GooiRIGHIqGZ2b5M596j84xDHetlB2OZ46pz86L5JWfd2NIf8AWEdjVGO6ctg8mrwmgdVJO1h1qXFxO6lmUZaTVhjHofTipB9w1FPtX7rZB5p0Lho29aGtLndSqxlLRkpPK1MnWoGPC1Mp+as3sd1N+8NH3XHvTkOUxSdGcVGr4Ug0WuTKrGnbmFaNmcFRmmXEci/MBgGnoZXBCcY705U3kea+e2M002j5/F4lVG0tiskwVdrDJqLzDkr61bntok4RuTUZgCgE9fWrTjucPtZJ3TImU+WJO4p8jAqsg6jrSqcZU9+lRqpLFWPFM7qeO5Vytb/mTsokiyPSo4mJQoeo6UBxENucg9qVomUiRenWltod/wBbpzaaevUVh5iEd6bE25CjdR0pd2CGHQ1HJlHDr+NCXQ2k7e99/oSRNglG79KX7jUx8OodOo609WEqf7Q60NFRf2fuJJPmAYVueHLwxXATPBrARxgqas2kyw3EbKcEHmsasOaDiOpXpwV5bPQ9VicFQc9alMwVgD0PeuZTV08pULHkcEetVJvEEluWRvmUdDXjKhJuyR4s6kU9zqDcCS7YZ6Cn+crFVHauFj8Q7Zi3OTWnZ+IYFG6RulOeFqLWxmq8WzrllXzAg5I61KGBuMe1cnZ6pJcXLyLwh6Gt6wuBPMSDkjg1lKm47msZqRqZ/eiiI5ZqT/loKSA/M31rNFsGOJqhnH75akk/19MuP9atUgJyMr+FNiFOJ+X8KjRjg0gHKB5pp7MADTEb94arXV5FGSGbFAN2EiIy3Peqt3exw7kJ+Y9BWXd6nHFG7pLg1zs2rF5syNuPbmuinRlPU56la2xzbfLN9ad6j8abP1DUueVb1617vQ9/aTQ5mygNSZwgqDOCRU2fkFSzWEr3FMm0Zp0D5O8vt7YqJgCKEgZ8kfdFFlY87H861uaG8MwRWyxoktpW2hWAHrWU8kluS45PTNWEvpGjxg5I4NS6bWqPBlK7Jbl5IW2HoO9VGUzZKdfWpPOfYfO57c1TluDA/wAh4I6VpCL2RBGVdZduck00W8nmFpFyo70iXQ3BlHI6mrMd+fLZcbs1u+ZbIRSkcRudqnnpTVBkYc4J7GpFMrPll4HSnsiEFgcOKq9tAFWCYjIBIHXFT25wrDFP0+4aM7OueMGpHAE7jGD6VjOTvZnp5dN+0sI5+ValB5FQMfkX61MD0NZvY96nLX7hWIEpz3FMnu444SFXJptwTgEHFUiUeUIx4qoQT1Z42ZT5qnKhYp5CGKk5Paod0rE/Mc1bRER9oNRrhJG75rVNa2Ry+w933nY0tMtI8ebcPu9jVm+urQR7FXOO4rLh80qQpJHpVyGxM4IbgmueSXNeTOeyTsxqS2s0IVfviqkxaNtyqcH1q6dMezfdwSaqy3jFTGyDAPBqo2b93VGy+DmkVnEn3yvy+tTeazoFNRu0scPTKHpUaSHgnp3rW10GFkuezJ0JHyN0PSnDkFG/Co5FyAy9aEfzF9GFTbqezF8vusarGJ9p6GrC28u3zIxkHtUW0TMFPBFWGuzbYQHOOtKV+m5yV67orT5CRxbpQG49aSdCr5VtoHeq11eOfmAwTVc3jSDaw4qlTk9TyqlaVT4maK6k0GBv3Y6VMb37Wmc4PpWOsILAv9096s/YyJQImyD3pSpw36mWpYmJjiAHLHvTEcRxZdst6VKlqSSksoBHQVUlspd7HPSiPK9GwNG31mSHCA7QOlb/AIf1uQXL7nwp55riwogbc4LA96twSHGYs89cdqyrYeEouyKjNxd0euWWrJcPwQQOvNX7adGdhuBPpXmujXJhkCs5yetdppLxM5kGc14lWh7OVjupVeZamzIf34pk5+daR2/fAikn+8h96xNrlk/dqFGABJOKlz8v4VTmcrExxnFJIGyK4ujBMJAQU71i6vqdvKh2DLEc4rN129mhyUOAeorml1VySpGSeld9HCuS5jkq1XsSXtyxUnpisWW+DN3GK05UEyEudpNNg062l4HzEck16dPkgtUcpDINyUxOY8dxUpAxhTkYqGM4cqe9Utj6ttNp9xXPCsPxqYH92KiGMFTTyf3YAoZcHZthv5AHNOuNQEQCKMADk1CTtG7uKrXDBl3HrVRgm9TxswrOT5bii7Eo2EYGavRyRAqPTFYO4g8VPBMQ+TzWsqStoeUa1wn2mMbBgj9azJcgmN1O4d/atO3kLBQo+v1q9JZI4V3Ayw61iqns3ZgcwQI1HPPpRGS7gLwScCrd3ppSchDx2pEsGXDFgDXRzxte4i4tuJMwBsMF3ZFZ06yxtuxkDgmrik2rmUtk9Pwqe4mhkZVTGCuT9azUmn3GZy3OSrKm0r3q1HIZ3LHriqzqEY8cGpbU4NOVrXR6OAS50ydj+7H1qVT8oqFzmM/WhpNsX4VlY9n2ii232JZsMv0rNWB5ZGZOADxS+e7OfSrunyJ5uH6HpWiTgjwsXiFXnzbFdYJAw35+tSPEFJK9q2ry33W6lVwPWse4AHyq3J4NRGfMcjb7jrS8EZII49atvqIRRs4YVleSdvyhjnvT0tzgbs5705U4N3Yalq41CadQxPtxTHjLQZPPc0qW4X5Tkc9eorQghCMElGVPX6VLtHYq0rWM6CRHg8pj09ank0+J7ffC3I6irlxZ2jKfLG1uxqqLaWPGSQp6VHPfVOwU5OEjOjfaSj0OpVty9KW4hIYsvPrUaS/wvXQtdUevGeiUvkWYjHkO5xUc8iO5ZRn0qzDDCQBncTSyQRxgkEVmpK55mIlKUveMtmMrfP0HQVYhsl++x+U81ZttPe5bC/nU76dcwgpkEDnmrlVWyZzFG5lhjiCR8k9arSTOEARiuPzrQdba3UFxuc9h61FHaG8k2qNvtRGSSuwKKyzNKrkkkHjNa0K3E/B+UuOlWE0sW6iQjcB1pbiYR7biIfMB0qJ1FJ+6Mq3GmyLFsJyRU1iscIEIx5hPOfWqLazMGbcuc1Re5d5vMHBzmqVOclaQHS6ijQQCRPlb1FWdJ1+4tCockgEZB9KpJfx3qrBJjleDUP2ciXbuGBXM4Jx5ZopNp3R6lZalDfqkkbAnAyKuTnG361xfhhBbzM5bKntXYTsCiEV49WmoTsjvpz5o3ZbDfL+FZeozpBbsztgCr6uSv4Vxfia8PzQ5yKVKHPKwVJcsblG+1G3mDMwBB6ZrAuJY8ExJjvmoFQyyZJOPSlmkESlRwTXuU6Shojz5Nt3ZTluJD8x7du1XY7wRWu0NhiKpBwT8w4qBlDyE84FdPInuSaEDfJSv8sgaorduoqWQgoPXpWb3PpoSTpX7CycEMO9Oz8opZIJkgV3jZVPQkcURAsPb3qegSrKKclqVp2PRaouXJwelakgC5J6Cs533knGPetqR4OIqOpPmaIFUtVyGEqm8rgVCrqjcjNWVvWbAYADsKuTb2MCaGYJHknDE8CrZvZJIk54BwPpWM8ck021PwqdIp4xsIzjoKylCO7A1sdXc5J6VTuHUKSODnkVXe7kUbGBBHrQLgOCsncUlTa1ASdWmVQvNVSrwyDJ5FSROY2O3p2zTZ33tnvWsU1oA8yBxjPNS25w4qvGAR7mrMKEOMHNTLRHbg5qMtSZ/uNTWBaMY60rgqGDAjPTIxSKx2DFZpHqzakmvIqhGQkMOtS2zhJAzDoaeGMk4QdD1p15AsciIn3iMn2FXe+jPDqLlfIahvpLuMQxYXtk0kdkfutgEdD1JqKxhjI2Kfm9Qcmuq0bRxNIpkJ4PBJzWVow0QRTexj2+kiRgApwSSM9CcVuWPh6OVkDxAE5BBFd5ZaFaKi7ogV6jiteKwt49u2LkHI4rOVQ6I0mcDN4FeRN0KYPGB0qGXwndQw7TBuwMgDqa9QCMBnbUbxrICCOaz9rLY19hFnimp6VLDAHUFWXPB6gZ71g3F9IgVJVKkeoxkV7hqmmRXETB02sBww6ivMvFmhG3G5UOMZJUZGKqnOMnZoxq0nFXOP88PIT2NRzQA/OnI7ihUCoc9D0NNWYxnDdK6krbHRRrKVPkn0LEIkxsiBzUMUFzPdbM555z2rXtZY1g844DcgCsa4upY5pDGcZPUVMG5NpI8+UW7s3Bew6cDH1kI7VnzalKsrO7cHoKyN7yvk5ZvWr1tpd9qMuyKNpCBz7U/YwhrJmaTbshN4jTznG5mPAqT7cbWUPHzkdKEtZYL0QXSFSDjDU69hhS52qQDjPtT91u24mmtxY9SuZkaPorGoTM8e5ScgdqqzXODhBtI4JFV2d2Ykk5PWrVNdhE9ziRty8ZqEIKlgjLcucCpmEYGPWrvbQBtupLgA89q0omaN/n6DrWZazeRMGYZFa8d/byShXXg8VjVvfYZs2TSSyJ9mb5e4FdrbyO9mnmDDDGc1w1q6WNzG8RyGPQV2KXweFNw2ZxyeK8fEq7R10GrFy9uhbWrN3xxXmep3rSXLu7Z9q7vVpI2tgQ4PHavOdSVDIwB+YnNaYGCu2ycQyKC7Vj83Bq29kLjDdzWdHAUi3+lSrqTIgVOuetelKLbvE5i1NpTrETjgCqNsVFwEcZBODWm2tgwFGGeDk1iO7yTloh3yMU4KbTUgJI32vz3rQsFikulMp4U5AqgtrJM2U7VqaPb+VqAa6T91jr2zRUtZ2Z6brSj7jWh2t5pp1Hw7JNCqFY1zwOa8/yQAF69MV01n4mubUXNhaJ5kTEqM9qx59PnsXjubjG12zgdq5KKcLxk/Q6o11y6IG0K+a0Fy6YiHJHfFdBBp2l3GjFUtxv2/ex3qVNQjl05omf5CuMVm6SxeKZEm2woDiocqlRdrGclCEry1ucbcRCC4eM9VYimg8/rXT2Xh0apMz7tu5jgmnar4PuNPVZw4eMkA+1d/wBYhflb1PLdGT1S0KGh6XNqF0BH+dWtVsJbGQxyH94OQRW7Y6e+nQwy2suXchSBTfHGgXNraR6m0+7IGRXKqrnV02Np4dQp3fxHGzZlAY4z0ptlaLLdqkn3QefpUUDS3MqwIPmY8V1b+DruDTvtQuFzjJA9K6Z1FTXK3a5lRpTm7xV7EGsW+mSWCrZgCVRya5RF/eYbt1r0KOztRoBRVVpCvJ75rlJtOthas6yHzAeRWeGqqzibYqGqlYq+WroQvUDNTaLGJtSiDngNkg1RR3R8LyTxitQ6Ze2duLqSLah7jtW09Fyt7kUvdd7Xsdj4jgtrnSNyRRq0Y4K9elcJGflqWS4vUi2MzGNhnmq6sBxnJNYUaLhG17noQxUZTXRitlTvHFVhMzyl2OSTyfarEqs1uzgHAHXFZ6se1dUFocGLt7S6Oi0iTDhEGWPGT2r0nRIxEyFzuPAPYD/69eY6MwQhj16k16Fo9wVkTdyxAKr2Uev1rnqrUKb0PR4AqqpOcHtV9MDkfhWXpzieAHdu28E+hp97qMdojPJKsUEf35JCAFH17Vz2Oi5oMxkxtwM9qaIyH5+8elZMXiMzWxaxtJ7gHgSCMImPq2M/hUS6vqCyK8+kzuowSYZUdsfTjP4UOK7gpvsbM1qJUYHg1zet2EU9q0TlWO0jGea0b/xVpEOhT6rFM0kA+UpjDq+cbCvZu2Kyxpmq6hEbmVYrNXUMI8GSRR7noDSdO3vD576Himo2L2WoXFuckI/T2rT8PaLZX+5rpmKg8AVc1qzFvrsq3d0yjaNjtHnedwyOOmAc1Ct6ulTNCqkMCCM9HU9GHtWtSU3D3Ny6c6PLyy3LS+EDfXUsVtOIol+7u71yeraVNpd61vKdxHQjvXXwa7GQXJIY8AKcZNUtcsbu7h+0/u8gZ5OTis6FWpGdp7EVqUORunucva27CUEV3WgXcenqzbgGI5NcPbzGMEEfN0FWYppNzAlg3frxXRXpOqrNnHhqipz5maevu+oakZbVHkI+9sGcVy8+/wAxt+Q2eh6ivUfCUQSIRp5ZMnUt1p/iXwBatG91b3Ba5YbiiDIzWNHExpy5GtF1N6+HcvfW76HnmhaONUutrttQdTVnXNETSbhQjb0bua0/DlndxzzW6JtlQ4IYEYq1rlheXLqlwqgLySDzWkq0/bb+6KNKm6P945NFQsN/Cn0oe1jkuUjiJyTzmthrSGO3Y4BwODWfawXVxOHhXkHg1pGpe7RjKg4yS3Ogn0axg0UnyczBc7veuRtopJpCiIWYdhXVS3t3BauLnBA4I9RUWkvBHM1wihQ3qOKxpznTg3LU6alOFSajHQo2Uc3nqjkq68gNXQ/ap5p40mH7tQBgd6fBBYXeqJJcziNQM5U4yasam1ncXUMGnEtHnDuM4xXLUrc80uX/ACLp0FCW+hMiRyFpHOIwOAec1x76Re6rqExsoCyqeTXbvZWdtCrGViDw2aXSJ4tPaTyHG1uailWdNtxLqYZTnrsebXSXNo7W0iFXHBBq9baI8tqZHOGxkCr/AImDT6n9pjG8jk7RnAq7apdTad5qAFQma7pVZuCcepywo01OUZdDFXT4RbsjkeYelLZwRwyeQi75DVMtJIzuM7gT07Vc8PyCPUGab73YmrnzKDbZzwhzTUSjaTSxynCkKfUGtu31CMaezzKCAecda6PwnZ2XiBpWvLVhAg5ZcgfpWf4l0XTBeJbaCxcnJkBYkD8+lYSqRnPkkrM7vaOm+aEuZGXE9oWWa2+UnrT9WczWHzEsRyAKw7dja3bpL/AcEe9em6FqOjXOjmN4AzAYJI71NdOjJSSbN4Yj6xdWSZwdnqFtBYSCYEyFcAGsm2vJIzsB4Y8j8a6VdPsbjxfDZPExtXfJCg1d8c+H9D0Lyxp6yrO5B2nJBH410Qqwuo2d5HnzU73f2R9tIY0iMbDGM4FaUc0d7Otvet+56kDvXAadPdtdhEEjnsOeK6y1ttRgb7RcW+Iu5PpXHWo8j3PQhXVVXtY39WOmabaLc2ik7CDiql1rlp4ptUsJ5ViVsAknpUkBtr7bFO22A8sw6AVQ8WeE9K0vSl1PS2mclhlgSRWNJRbUZNp9GaSrqjf3VJPv0LEnw6s9KsW1SDUGm8sZwcYqqb4SWLAsQCMHPStzwzetfeG0t5eYuhHciqXi5LeKwgs7eEIZXALDsK2alKVqjuzlpTUI+6jnIFPkPGJ1C9ueoq8ujaY9kQJSshGSferdn4X082JLzHzMZBz3rIWWOMSRMdxjJU+9DmpP92zaEGv4quZkHh6cyPdojNbxMcuK61HtrrTDE3I24wa5A+JL+G3lsbZgsDk5BGTU9tfyx6aHCsecE44zW9WjUnZtnPSr04XVi1LcWQZraSPK42g46U+58K6bHptvc2uoebK7DdGSDxXOtcFpy8mcZGSB0FdHf29jEtpPoonuSVzKFBIBpyhOnZKVr/ca+0oVVe2qOvttNtH0T7EbVdrxlS3GRkV45c20lpdy20gIaNypB+tekadqckgzuYOBjy+4NVNY8Pwa1qVhJYyfvrhzHc99hAyG/mKnBydObjLqTjIKUE47nLWeIoDuIBJ4PXtXR6dr1tZea00oVBGsQGcknb1rXh+H6AojzNuycRygAP8AiP5Vc07w3YQXRle2iLA/6t14VsV1SqQvqccactivZfE+206yWGDT7m6uXwWH3Fz7dSaeuvf8JVq2i2msQy2cbTmU2wQhWCKxBYn72cKPbNdvp8NsrKPJiBHAIUZqLxPYxCXSdYKjZYXA85upWJwVY/QZBrNThfRGjhJbss6jqlyqOthp/nlEyC3C9Og9T+VUtGvtWkuYheQLbysAx8s4AH92urkhMVsroscikDDA53D/AD6Vz+tzJpul3Fy5BunQrBEvLO3YAdzSbT2K2V2ed65oN3rviHW9d0h1kt7KVJZIBkebIoBYAd+BnPfNd5qdtfeJbG2mXUDHHLtmUwtlWjIyB2wferHg7Tf7K0uKA4NxKTLOe25u2e+BgVGQNGv5bJYZjYEGWFoV3GAk/MhUdV7jHTkelXKo9iY01ucFrnh5rW9WaS4meTaFV9wAU57+9cvr6mOW2dGZlaHagc5woY4/ma9U8RzwTaTK9vBdPsBcsYGQcDPOcZ+leU6tdG9jhu/MXai7UiXgIM/z5rOjJ8/vDrRXLoZRt7uNI5XRlSRgAe9ejaYunppXl3EReRkwWPriuAXUpp54Q5LRoeE7ZrqINX8pdjpgY5BFRjFJ2RtgeXW5X8M6TbSeL1S6Ci3RyRu6da6zV9X0TR9WuLZNPjmLAYKgHNcNcpqVxdPdW9tKIv7yg9KsrJDaXVvdO3mMOSD1zUVYe1SUn9xkv3c24lm6kv4LwXK2ktnDIMxkjANdl4Yv5YbTdIgkkIyWc5rA1DxRf+IXgtUsi1uhAyiEkVCbxba7Nu0rKV/h5GKwrUrxUTow9W794veK9Wm0wyTW1qqtMOXHGDj9a4nTdVu7rV4/tDySRudrDkgV004m1uZbRYpJUBG8pyQKlVB4bR0SyO0ch5FI5rSjVjTp8jV5GdWnz1Lp2Rh69pFzb28lzDBIYA2ScHGM020uYYLAOowwGcU298Y6rqMMlmqqICeQq5NVYDMiI88REeQOa6ZRfKlIzp1Gpt7ladr6/DuI2K54HtWz4baC5gmsLlQrnG0/jWhBLDsARgox0rPtY449cWY5jjVwxLAgHmpVVSTjaw6lBwtNO7Luv6Fc6VJA/kMLeQY8zHGa7jSbfTv7It4XVMgDJGKzPH/ii2udHs7OymjlLYDBcEgVxJ1ybSgke8sxGcelZShKpBJIVOyk3JnXeLGh00ExHfGR+Vc3pcRvrXfCx8wybQo5NU7/AMTm90yS2eLdI/RvSoPCurf2brtq8rYg3jee1a0aHLBuS1FVxDckos6uDUj4Unltr/TmkE65V2FQWN/AbSbysIkhOF9K1viRrWn6jbWrWbxzSZHEeCa4iPS9YlZZY7CcQA7jlSBis5RjOF27GmHrOlNuUea52+h2WkxWZ86JWZuTkAmqCaJBdeJwlrbloihYlB0qvb6hGibSozjBB4wafB40OhXwaFFfPBHXiuekqntHbU6K8YezutDqPBN9p+meH2R5VUEFQWwM1yGoyCGa6nt3UM7Egr1xXoGt2OlQeEYbEWi+dIAItoGc15tq3hHVdLhWdFaVMbiB1FaqPO73M8NiFQvJJPSxRgt7SG3NxcLub7zE9zWfa6tJFczPaKFiPY1bNyJ7CSJh8xGOe1M0zTbYn5zj1FbppJuZEoybXszY8EatFN4nE98FQAYBNdx4zuNO1SWCS3MUsiDqvOBXnepadDCglthtUDkivQfBKaDYaa0l/wCWWkXkyYJrGoozXNDQcJyw9VTkrta+Rxomhg1QNCi5C84rel1CaewlgbBDJwRXH61daemvXa6eSYzJhAOmK09NFzc27iNThASxPaonQdkzp+sxm3KWl+xt/bbfTvh1NmJftTNtB75zVPT/AB1BNoJ0m/gATbtDdRXHXN1PNvtmmJiDkgZ4zmq9lYyXmoLb5wp5J9q7FRgovmPL53KfunoTXmm2cEEem3K4K8jNY+r6kbm6hgkIby/myK1IPDOlHT9gx5wGQ+ec1wkwkt9YMLsSEcAn1FceHoxlJ2b+Z62Lxs/ZKMoL1R11nNC0f33yD61Ferptrp93dBgZz8oX3rX8P6RY3U85875Io9xB+lcTePDdalPEeIt52/TNbUaD57s4q+IThaJm2lwscu91Deua9D8HzaPqUMsGpPHBD2yQOa4C5sFBP2d92OoqDT7K4u9+wnAPIzXTXpRnG97GOHrzinTSumd/400rRrW2iGkXccxkcAqCCcZrS0K4lsrIRJaqVCg9BzXCXOk3Npp63qZDKeRW1pOvSG2jZmxgc5rgq026aSfMkdmHahN8ys2bUdxDp+p3d/PbhVaLIUjvXPeF9YSDxpZ3VwwWKafa+eAA2R/Wn32s2+qStbtLj1IrI1KyhPlvbfKBwfet8N7q5ZrUjFUbr2sJK3rqe/XVuH0BmWEGUTFVYnpzXN3Nq0dwspPMgBP1xUng7xKdZ0BY3Ie7t3AkQ8ljgfMfY9frWjqESrLhCGUscEZwD6VVUzh3KsTGJwSeO/pW5a3ChPLdQwcYIPII/rWIy5G0ntxWlCu+FCOCtZplstN4e00Qg28TRKc/LFKyKOfQHAqumiWkO54IMsOrElmx9TV1JJFiIP51ZhnjjRV4Prnua3Su9DJuyOXudO1q41Zp/tohsYdpghi/iHfd71PBb3MN8bm4YMxOAFPCrjp9ea3b3UNPtkzc3MScdAea52+8S6UCUW4BzgZHQmnNNLQcUm7ljVGiubFoJX2xSDY5/uqeD/OvLvGfhTRdA09bnTtS+0yFwvl7gePwru7hf7Q0u4UnarxbQT2yK86vfAWvPceTa/6ZHjIIYVzKoo1FzT5fLuOpTcoNpXsccJh5yOnGCDXoPiNrQ6bpc0MI8xwC7DuMVx1nocv9tCwu1aNw+10717tfaLoq+CfLmgjVoYsoxxkHFb4ipBWOaipXOW0nXlFmLdYAwIxgDNZzeG9PvLy4vrmc2xX5kjbgMag8JXv2SN5Xh3gscE+ldPq97Zajp+xoCsjj5DjvXltSpVHynrStVp6nMt44ktUNpZ2kMRUbQxGc1ylxcXF1qbTztmR+SVGBXUt8PdcnMNwLY+WTklWGcV2fg/wlpy3EqywedNH8reYAStdFL2FPWnuzgk6sldvY8q03Wr/TL1prObaTwdwyCK6q08Tt4ik/szVTEkDg5mAwc1b8Z+GNK0hprpMwlm4UcDOa8+Kb7mO3t22lz972q5UaVZ81tV1FGc4JK+/Q2m0y0sr+SKzkEkYfAY85FLqFtJNbmBMMxICgetbtn4S00Wau93KZyMk5OM1zN7ey6Vq6K43iFgwB/iFTBuc9HdnXUap0veVixD4P8TCBXS23KcEfN2roxqsmnW0dtr+jKqYC71wc1u2PxOsdStYbKK0kiuDhQeME4rG8S3I1SZY7pSBFyfSpxPLK0aq/zDA4aviW/YO9u55/rlxYnVXfTkKRcEA9AaYtq2o3Szz/AHQoHFS6pDbJJugI46iqlvdTPHKkR5UcCu+F/Zrl/E5atNUazhUd/TY0pYNOjgZON+OPrWr4a07SdXiMF+6whf4wcHNc3Ho891D5zy4Y84NRx281lfRxzSFY2PJFRKClFqM9TanUknZwVpafedbr2iaZ4eWO/wBNvvPeNshGYEGqNx8R9VkgMUYhjBXaRtzVqLw6NSXy7YtITwCx4zVHWPhzrWlWL304h8pBuIViTisKP1eppWd5LuPG4avg2ktE10Zzttc3M90w3sZHJbA7mtOxhjSR/tS7nz/F1pdD1iz0a3lka1WadhhWIHFTwS/bn8+VQGkOTjoK7Kul9LI4afNLQ9uTRG00Q/bpfNcABS2OK5bxx4nGnWT2lqhlmcY4BIFaPiDxNHrGi2NxbTYdsEjPI4rnLK4sEaSXVpVx1ye9eZOv7J/DfyPXw2AjWw7rSqKNvvPOYBcgCRoZCSSx+U1pWdxAZFJyM8Ee9dZqPjrS4Ymi0/Tw4AIDEACvP4ZJbm+klUBTIxO3sOa64TnXi3OHKcLlCjJRhLmN/UJy1vHb2y7mdwAD35rR8T+EtbsdLtr94wYCg3Ip+7xXO3CyWV1b3AmDOpDbfQ16TZfFa3ubWO01SwJjACkjBFYzlUoxUqceYUpxqycZSseV6fp13c3yCOIqwOcsCK6+aC80HSLpncbphjA7cVvapqWhXbpJowAkPLADGBWLqMpk06QXB3sWAA9qUMdOpJc0beR6H9k0vqrrxqXZymm6NeX7gop2nvW5Z6Rd6Pc+dPEWQ8E+grd0i8jt1CBCBgDith72ObdE65GOpqKuKqO6toYUcLCNpX1MqC8tnjzjgdCK5C8sJtW1mRbGEsxPJPAq1eXDQajLbRcAngCoodfFhdshUq68ErV0Yzg+aCu7HSqNKtD99PkX6jkm1HQGuEuQUaRNuQcgiuZaQ7t2eT3r0PQbiw17UdmoS5tzwxbqKz/Hvh/QNDe3Ok3ZmMrHKFgdorroYm8uSatI8/H4OOHklTnzK17nOWUotf3pXeSMEGr2nJ5EjSJwGO4iuee6ZflXgVsaMtxcWcs6ZfYcEDqBWleDcbowwtRKXKzqEDXuy3YfIxAI9a6bxB4cgHg+b7LbRrOiZG0DJOK5C4ivbTQjqgPlquNhPc1UsPHV8HjS9d3iyA4XuK4oU6iXNBXO+cqM5cs520OTaOW1uf3yMjYyQwwa6/wxo8984nlIEJHCnmuh8VL4O1rw0b7T5T/aS7VVehzkdqztLv7nTmiiMG6MgAYqp4qVSl7qs+py0KEPaNvVGtd6Rd6UFvNJl8qdMklcfMMdPcVb0fxbd6wBaXsMMQjHyGMEEnvmoJvEH737Mbdt56+lcvpHnv4j1J4FLRwKJHwfu8gf1xWeHc5XUjprqELcp6VJIQQe+KvWFxuTaWzjqawVuhNArDnAGPpUlrehJOeK25bGHMdkJEeLae4rOl0oXXzSTzLjgBGIwKoJelcMXGB2NbVvewXCrhgGHUGtIuxLRlT+DtLKM8oMjEhh5mWwfxrMn8P2kYRkXHlncAQCAf8AGu2klhWE72we1Yt5fweVj07+tVObsOLfU5nXtRi0zw5MzfKSCo9c9K83j8aaho6qNPupFcjGCcgVf8fa0lzdLYQtlIzufHr6VxNrCLm92PwKIUYSjzVFcxqTlz8sGXf7bvpdTbUZJiblm3Fver1x4q1O+xFdXUhiOAQDgYqzB4X85d6SgA+tN1bw6ljpxl83c4GTihzw8pJNeg1Srxi+xsabqdvFsQEqCO/Q10dtuuysKOCWPye1c74e0htf0FZoFBlgO1x3rpbLTT4e0qXV7mMrEBtGe1cVSmlKy3O2nX929yfX/EGt+GLeG3hvWuMjoADiuZsvG+uR3byWyMs0nLEjrUba7BeXDEzb8k439q6rwfFoE91LJqzqMDCYPFZPlpq7hqejWwFOFF1Y1lLyOD8Q+IdS1seRekghskdOaz9EtpDfJM4bYnQnoRXr2qeF/AN5OZhdyRueTtcgGuL8XapYQ3EVrYFTDGu3KgZNdNOupR9nTR4vIvac83obdtqEW4QogMZAJPeq194JPiK6+1xXAhXG0ZxzVCy0rUFiidCWjkA2kc10F9qkGnWkGlyz+TdKNx7ZrGEZU53jujrnOFZKDdk2ee69od14S1KL9/uAO5XX1qOXxbc3CsHjBZhgsetR6zfz6vrC27SmVIzgEnNdNp/h/T57UB1AkHU11zceWMqyuzL2U6VWcMPPRde5wDzPuYscgnNSache6G3JHfHpXT67oVrp7R3MI8yNGBeP1Gaua74s0m+gtbbS9NFvhQrttA5rdVeeHuI4nS9nP32UoIywYebtAHAqzaaG+uMY2cIUXO6s4RyRMCTlW6E1ZXWzpDtA+cuM7l9K5pQqRfurVHoU5UajUZysn1FTU9V0V2tYImYIcCQDrUOoeKda1W3ayuZJdjcFSa1bfUob2JSkq5/Wr2rW+kweG4pUUHUS2SR9f5VjCcfaJShZnXmODVCgpRrc/wDkcEuiXIOXO2M9607NvIURbgdvQ02a+eZDG3DCqU3mRsrivSnFzVmeDRqezlfoVre6ulCxwykAnAHvXb2/gHWNR8NyX7y5mX5kjzwRXH2GnXD3kJKFQHBOeOM19HadNbR+GzGLiPcYcAZ74rCtJRfulx5nGzPmpre5SZ0eJgyEqRjPNPgsruS5RbeJvMJwOMV3U9uttvi2qzFyS/U9ajLFGRo1CsvcYzXO8c+kT36HDsalOM3VSucVPHNaTvHcqVkU8g1YsLee/JW2TcR1NerW3gHQ9ftPtVzqRS5kUb/mHBq/pPwz0vSNxj1vO4c5IpPHQcPM8SeG5Kri3onueLF5rWV0Q7JQcEVf06eaZmE77tuCBWx4i8P6fb6ncxw3LSSBj8w5BNYMFhqEDbkTIzySeorZVIVYXW/mVCMqb12OyR4Vt45lQ7sjIBrVt3hlJlKEMRxXI214JVWKXKleCRW2lykEY2ZYkd64KkLKx6cJpk0VnYNPJPcRZkOcH3rzjXbeez1KV5FIWRiVPqK7+333VyiPJsjLYJ9BXR3vw30fWQjPrpBAGBkcVWGxCo1Ly2HmVBRpRindvU8TtrqeJv3DEMetTJBqOsX0cESvLMTgD0r0nW/hDFp+my3un60srRKW8twPm/KsLwBbXP8AbR89PLBIO9uMV6axFOac4dDw+R2UXck1f4U61p3h6LUlAlkxumjBHyjFc94X1O40yafZCzpIu0/KSM19K6gsb+HZ4WuVYPGVxu9q8dOjLpP7mzGU6kkA81hLGOK5ZK535flyxdTl5+Vd2L8QdTFx4V0y2hiKu2GcKPavLtxR8MCpHUHivQ9Q1S3CqJ5oy0fGAQT+Vc5q50a7Ae3iujcEfM5KqmfpyTWmFqykuVxsa5lltLCwUlWUpdjP0iQNeFSe2R9a62TWobOFTLKu9CCF6k1xSRrBypO71zULnL8dT1J5rephVVldnm0sU6ULJHWXnjYzJN9mtPLlYYWRiDt/D1qx8LNThs/HUEN4d1tqEb2kobo28cfqBXGbMfU0sLyQ3CSRsVkRgysOCpB61pTowpK0UZVa86usmfQ2p+G5tCuWXaXtHJ8mfHGPRvQ1kNbqHPGD6ivUfBWtW3jHwTZ3sqRyGVPLuIzyFkXhh/X8ayNe8EvCzT6fl4eSY+pX/EVlUo21iXTq30Zw32fj75ye1RHzIzmOYo3bPINajWEicFSD61UmtJV/hBrJI2uVZr/UzGQXh2j+Isa5HX9cv7fYgmZvMJVDGuAcYzz68iu80nwzda/ei3TMUC8zzY4Rfb3rL+M+k2umaZoIsohFBDJLEo7nIByfU8VrGDepnKpyqx5rZ+Fda1eRnS3KhyWLyHHeprrw5c6RfATKHcJz5fIqK18TaxZRiOK9k8teitgirtv4rlMxe7iEhPUjg1NT2+ySsaU/q6s23f0LNjdHbsKMDjOKknDalbPCkLcjAz3NR/27aGcSQIDkdGGKdHrg81NibWLcDGBmuOVOad+Wx2qrFq1zv/APhDVdE8N3txMFV5wWVAQdoxWX4q1uW48AHTgN8wfa5A561s6F4kmt7dzdXDNbtGcjOQprBiks7yGR4ZFbfIWIJB71nOu1+8tewsNgVWq+xlKyfU55PBkN14bs7q3MkV8/+tWQnBH9K5e+hv8ASLt7ZnKOOc9iK9J1C9k8qKJGACDA20tp4GsvFcf2y/1n7PIPl2DGcVOHx0m263wnfmGU0sNhlUpP3r9zy9NTu1yrzE5oiEl5MI41LyE4AHJNetJ8HvDwOX19iO4ytcdZ6P8A2F4zltYX861VgqTHHTNd9PFUJJ8m/wBx89KFRv3j0TQ9C12DwTApjVZ4nDAZBO3NefePmku/EO9VLMIgr45wc17pZTwJpg/01TiPpu9q8fuUP2u8lYhi0xwevGa51iOT3tztwWCWKqqi5ct+px+nWZs76K4HIbqG9a6yzYx3CuzKqsemeKzNS8sRKSPmBzgU+3lFxGoRunUGlKo6q5mdtbBrCVfZ3v6Gte2onSZ2cFQOgrz1UabUBFGpYmUKAB716bpunrqE8Vs84jWTgv2ApiadaaNrRtkEUoRv9bx61NHEqk2tzkxFFVLJdDe/4VgNR0qC4SYxyBAcZ46VyOrfDfUPPZxdRkDj5q9m02SNbFSbtcbOm6uE8RXcg8wpOD8/G09q0eLnFc1zPDYNYirGle1+p43cWd3p93JAFZmRsZQEitKyN6qg3QYZ6B+uK6lnDLwg3dc+tbvh/wAMWPiGNpL6/wDs8iHCjgcUvr6dudWPSxuR/VaLqRqX8jzi/RVdJE49afBbyXbKka7ieQK9cm+GOjSgB9XUj8K5u90m08KaqEtJhcqRnPGRWn12m1aO54lOg3JJ7HCp4hmVf9UufUU8eJ70DhTj/eNYAJxV+Hy/LAYjNb1KFOOtiqVWcna5e/4SO6PWH8zTv+Ehuj/ywFVEEe7nkU/bHjNYuFP+U6Oaa6lpfEt8v3UI+hIp48TX/dWx/vGqRRc4HeoLhxGAqnk040qcnZRJlNxV2y+3iK4JJMK5Peo5fEt0UKhFX3zWX1GaYfmBFbrD0+xyyrzezPRbLwzJeaNBqtn+8R1DSL3BrofDXhx9XlLuP9HhGXPvVP4fX0o8GXMSPtKZGTzgVveE5bmw8M3V/Hcbw5fejdO9cVWn79jaFaSieW6tq0lnrd9Fa48hJSqg+gqmPEF/v3q3boCRWfdTGa7nlbkvIWP51GhNdqowtsYKvPuax8R6iylSzFT1G44qMa9exHcvye44qjG26RU6ZOM1FqamG78jdu2gE46ZIpRoxvaxs63u3RsDxTqZBXz2+m4kVSudWvrsETXMjKf4QSBWehyn0p1dEaUVsjllVk+o4tSc0mT2orQgY+cVFEuXye1TP0picGgQN96kI5pSeaKQ0eyfAXxL9j1e88PzviK8XzoATwsij5gPcjn/AIDX0Kpr4m0nUrjR9VtNStWxNayLIh9wen5cV9maTqMOraTaajb8w3MSypnqAwz+faqEtyvqehW9+GdAI5j3A4b6j+tcjaaCNSvpbeGdAsRxMySK+32wO9ZXxO+IZ0+5bw9pcrR3GzN1cJwY1P8ACv8AtevoK8qS/uNCuftGnyS2l0gUl92w55yD6jnvXHVlBT2PVwuDnVpuXNY+nYbC20vTxb2ybV7nux9SfWvFvjqSbDSE7CZyfrt/+tXpHgrxHd+JPDNtcalbmC9KbiCMCVc8SAdgfT16cYrzz47KV0/SvQzt/wCgn/GupHlz0djxBk70zocVKf5Uxhx7igY2npM6EEHkcjPNR5pMmk1cabN+y8QeVZzW0ysPMUgMpyAaw0uZrZ8pIy854JwabzRnjBGR6VnGlGN7LcuVWcrXexspr91tBK7vfmnjxDeJ91cfiayIH/gBx6VYKSdSa5JUaaesTvhWnKOjNH/hJb7+7+ppp8RXhOfKGfXms/ZJ60jJJtOT0pKjS7FOczR/4Se7HHT23GoX8R3B6qDn3NYe87yG55pzcjNbrDU+xyPFVL6M6DRNWM3iS1a7UNE52FT0wa9J1PwNYQWxv7a5ECnBKscCvFldkdZE4ZSGBHrXqWuaydT8BWM27cXwrAetTVppJJCpSnKe+pueKdJtvD/w9+1Wz77hyCJAec15SPEV8G+Ygn1yc12Wua1He/DuO2jcgxuA0ZPIrzjnpU0qMJR95DqTqQm1c2l8TahjAlIHpuNI2v3jdfm/EmsYnHNSwMXGB1FVLD00r2KpYibdrmmNcu/7ox+NSL4hvEHyjH4ms4pJmjy5O5rP2VPsjp9pU7mifEeoep/M0xvEF4x+YAn1JNZc8hiTk89qrLOZOT1q4Yam9eVGNTEShoJG2etNdijHk47VIqADimT9RXY0cdOTT0JYJiG61sWtrcXkixW0LSyHoqDJrAgJ8wfWvWfhksPnyvx56sMZ64rkr6bHcp3jca/w2v8A/hFItRiima/L4a3xwFrzvWLW4s7vyJ4mjlT7yt1FfXlvI5tAD2HFfMfjndP4/vUlIOZQvHTFZ0W1PUxlJzXKurOTgYklTU4XvXRDQ7ENuCEfiasjQbNY97KTntk03jqXmes+GsbG17a+Za8I6ktt4b1C3LYd3AUd62tK1FrfRNUtcnaYiwB9cVjadpltFNiKJiSCeCTUt8l4tpMsNtMS6FQBGSTXK6qqVbrY5MXgK2C9yrv5HDbcnjqTSHIJDcEdqv2llKNSSCdGiYclXBBFb2r+GVg0t9QbaCy5GG5runiIQkovqZ4fLatei66aSXd2ucaZDuJHaq7sXkZmOWJySal2lQNwxk1G67W+tdSSPNZLEcjFOUkr79DUUIIbPapFIEhHrzVEscKKDQeaBARkVGeOKfnmhlDUDGAUu3NNCEHgkVIuQOTk9zRYLjhx0r6G+C/iKS88FPpCgtcWUxQHPSNssD7fxCvnnNei/BjXI9J8atbXEyxW1/A0bM7BVVl+YE5+jD8aaEz1/wAc+B9P8R+H3nnljtr6zjaSK7OAFAGSreq/Xp1rxzwfZwav4i0C01JE+yyzYlVycScFl6/3jgcda9U8d+PdDbwlqenadew3t5cRm3EceSAG4JJ6cfWvGLSabTxp2oIVM1tKjRjOcFCDyOo6Vy13HmTPWy2LlSnG/TQ+nrmwCSCWDCNDgrgcKPT6Y4xXkPx6b/Q9IBGGMz8f8BFey6fexarpdtf2/MV1EsqjrgEdP6V4t8dp1ey0WJv9dHNKGz1xtXH86673R5DTTseLA9qX60h68c5q1FYTyLk7V9Axwah6FlJlI5HQ00dasT2VzCN7gMvqnIFQLnFIBcUnNOprUwAcZPvWmDuQH1ANU4LKedNyLhexY4Bq6trcxR7XXOO6nPFc9eN1dHVhZpOzE44qvesRCccZ61KWqtek+QRWEF7yOybtFszT+tPifPymmrgjmp4LC4uTuRdq9mbgGu48okt7aS6nSCJd0jkKAPWvZPCXw21CTw9eWurKpUrvtgj52tiuJ8K+XpfmCd4lmd1KSYyAM8j2r6I0RxLaxyRuHjdQQynIIrjrybfKa03y+8tz5t8V+HtT8OSR29+gQSZK7TkNXOxwvO21BlsZxXrfx1Yf2hpqk4O1uD+Fcx4cjtrjSJJlhXzYhgmodd0qXNa56OGwv1+vyOVnY4eZJIky6FQTgEin2jYlHbNegCOCZlWSKMrnnIqC6srOOXMMUZB54FY/2gpLlcT2nwtVjVShNfP/AIByvelNaurWx8lZ0iwgO0kDgVjk1cJKcbnn4vDSw1V0ZO7Rl3ZJnI681FyBkVLeqfOJFQEkpz1FehD4TxKzvNk6iQn7tEkLsRkYArpDJCNpTTyvPU4pwkQtk6eCPQ4rneJfY3hQSe5zdvARKM+teleCbrTNMvVuC0pmxgjnFc2joDkacP0qwl5JGcpYBT6gisKlRyexs4Llsme7ReNbBbc/I3Arx7xLZ2N/4ge8s0mM8soY56VQOt3igqLfGOo3VB/aN4XDi3O4cghqzftE9NAp0405KUump0j6Bq8URnk0+UQbc7iO1ZoSbcwcHA6US+LvEMtsLd5pTEF27S/GKzDqWoDkwZ/Gub6vPyPqKfEVv4kfuOq8Ms1vrMMsi5VSTgjivTk8S6eFLOkS4GegrwpdT1LOUh2/8Cpf7S1QgjZ16jdVrDXXv/meNmmOWNqKpFWsrajPiNqy3niyS9sG+QoFOwYwa5KXUb64QJLNMyjopJxXUsbmQ5a0iYnuSKimle3iaSSxhCr1ORXdTmoxUVE8uUW1ZydvwOWWSQuNwIAPepGU5yOcU66uGurkyMoUHgKvAApzKSoI6iu6OxxStfQjRx0PFK5wyn14prLuG4dR2prNuiz3BpklgHIFLTI2ytOoEIaTOKd2ppFMBRz81Opi9x+Ip3akAVp2SIkYZhlj1PXisytGGQbBz2FKQ0aKsOMdBTyx2kZ+U9RmqqMOvpz6VOM7CwwR7Gs3FPcuM3F3R9AfCLUGu/BIt2H/AB5zvEp7FThh/MiuJ/aCgSO50KZRhpFmB98bP8a0PghfEnWbH+EeXOPryp/pVH9oR8y+H07hZz/6BWsVaKRNSXNNy7njtkq7y7DJHA+taSOc5rKt32kr0zWhESfwqWgLQO4e1ZOoWghbzEXCHqPQ1e+1opKKCzDpjnn3oncOnlyrtMgOKnYZhn9asWkYlmG/7o+Yg96rspVip6g4NTWsvly+xGKsRuKwI46AdKmVsj3qjE4PHWrPnRxx75GwvQe5pNAmRXNqrHegwe4Hes+5tZGQjY35VqLd70LeSyp68cU9Vubkg2+ChHUmuSt7j5kddKqnHlmzBg0wf6yXIAP3TxmtRH5AAwOwqO9FzGCJBwrDOKiSQYBB61tRk5xuzGsoxlaJeVxjjrXVeE/GmoeGJtiN5ti5+eBzkKfVfQ/oa5CNg2BTkuCxKouR0z2qpxTWpmmeoa/4i0zWriG5vLCK5wvByDtFNa70i40edLC1itiV5xgEmvL5LiXlUcqV6qemKiF3dDgTYH1rgqUpWcT1MJUUJRqLdHUCMjcMjn3pPs0hXbuH1zXL/aLn/ntR9puf+e/6mub6tLufT/6xz/59nTX8kkOiS2hAYSMCCDkiuZ+zSf3SaDPcnrOKTzp/+ewralTlBWueLjMV9Zquq1a/YqXFlK0mVQ0yPSpJTtYFc9zWkv2p13CYYoKXeCfNwK6lKqkkcUsIpPms9SN2uI9uWPJ6U/dcnjJzU80aRfOpLDPGalEiNtG4ZI5FQ0nshqUWyl/pWfvH86cgud2Nxz9ale0LEnJ45NJHBC/yhiW9jUN2E21sOnaUy7+p2gHBpkyzFVaNjjvzzTnjaN1VenoKclqGTcchs9M4odRbsiWJV2nqQMLk4yTn1zTja3e0FXLZ7ZqwIIVkJkzu6g54pS07EmLgDkZ7ioc/5TGddLSJW+zX2OpAHXmrUGm3Lje8vGOmec0mTIudzE91pfPcABFYHPSocpvYzdeTFgtGV3W5lZW7ANWRq2+IiESF1PzVuh0mj3FgpPBx1xWFq6t9ojkIwhGwH3rXDNyqe8RKrJmUGBfBGCO1Tq1QuCTu7jrTlOa9UxY5lA5HGaiYcn3HNSsDt9xUW85PqKQDoTxU3Wq0R9asA0AFIadSUANJwQfSn5pjClQ8Y9KAHU+CcB9hPI6VGeBVQsQ+4HkdKTGaVxdnzxGDhUAOPU1q2spmtsr1PBFc48nmOsucMAAR61radN5cgQn5W6fWs6t7aFRPTvgZJPH4p1WJvui15/76GKm+P8xOuaJD/dtXb82/+tVX4VXkNl44CSsEW6t3jBJwCww2P0NR/HmYv41sohyI7Bcfizf4VdOXNBMmcbSPKmk8tgR1q4tyfssjr1Ck/jVWO2a7u0hVgC2eT0HFWxo19bscCOWMjBCt1FTKpCLtJnVSwOIr03UpQbXkUbW6IcE85PJrXnikuYAUb5lIZayZbCe3YsI5fL6klTlRWhptwQFR8gH7pPeonr70TJwlB8s1b1KM7AzuR0zUTOFGfyq/qFmyzb4wWD84HODWXIeK0jJSVzNqxo2l2r/LnkdqZf3JW6VM/Kqgge9ZSuUYlTg5qzI63KBnbbKOM9mH9KoVjZsrwSqUJwT1HqKtwCS1ikCEsoJYc8gVzUTmNwwPzZ4IrorebzkKOCsg4KngiuWtB28i1qizDexzxskkQZTwwPcVk3EX2ObCktEeUb+h96uR25QSE4AXnNDqGALriNuzdDWFOXspabCavuUJ7jZaFgeSQufao7W9VGA/h7+1XrnSYzCRBMWDjJQ9Qaym0q9gUu0JKAZyK7I1qc1uSkbyQxTuspOQeD7irjQWUcDbVDHvntXOadcyhiiKXUDJA9K3I5I7hACflPUjrXJXpSvvoaqTtoQR2Ec+8s4XPKkVRa2KyFfM5HFbVyltbIGhDZPaqMyxuA8THeDyD2rOE38jVVX1IH06SLbvbBboKQWpjf5mz7VcW7y6tN85HQ9qZdzKdjqhAPU9q1pT1SmjpoV6V1zrUVSEHUAGpQ5kyOq9BiqCyjLchvQDrU/7xU3hNijnnvXSn72p3RxCdS17gLgxllmAJzgCoykiXAKgMD0A7V3HhX4fyeJzLdTz/ZrRDsV9hYyNjt7e9dRc/BeaPTzJpuomW7AJ8uZAqv7AjofrXMoXV0jx1yuVm7I8qSe5LMixEj1xVfzTAxYZVjnIIxXoXhX4b6hNdPfa5cS2EEMhQQLgySMD+i+/eu1uND8O3cRtptPDHGBIzYcVUaLtsdMIcy/dps8JN0GBZAWbGSR2NJBfMTtk5r07XvhvbW1lLc6BOxkCljbTYJb/AHT6+xrhNC0LUdbvWtvsvlxKfnnZSFQ+/v7VMqLWljkqUpKVrFNpCY97Hgd8ZqJr5/NRR8wHHA4xXokvwsunsGay1KGe4Iz5ZBQN/hXn+t6HqekOFexmgnVxHJE4ySx6FfUH270o0u6IcHHckuJxvjeIbSeCewpBpupXwJsLee4I5cxIWAr0PwP8NLkk3/ikBII1Egts9cjOG/wrvUhMhEVr/oVmTxHCAny/hTp0HuaU6Ln5Hi+jeCdWvXVLmGS1iYjLyqQR+FYvjXQtQ8PXsFndxEIcvFKOjivoLW7MWuiXE1hfSW15tCxSyylgpz6Hr9K5bU0j8ceHo9J1VDLeWeWjvFARs464x09q2UIwmr7mzoKUP3cXpuzwV8cN+dNUDPH6V9A6D4F8P6DBFGLWDUbwqPNuJ8Nk/wCyp4A/WtHUPC/hrU4pLe50a1jlK4BiQI6/QrW6mjKODqSV0eFW3hDxDdpug0i6dcA5C9q1E+FPiyUK72CwqVLZkkAxx09z9K948MahDoUUUN2f9FdAqylfukcc/lWtJcxapO16CBAMrCx4GPX8ahVG9Opbw6Ts0/U+TIdD1A69/Y0kHlXwcoY3OMHFQyxtBO8T4LIxUlTkZBr6I8S+FbS78Vad4hscGeBHE4UgFztO0+57V4pY+FdU1aWKKCxnFxJLKHDKQcKAe/1xTVT32mc86bi9jAFLivW/D/wRuJVSfX9QECkZNvb4ZvxY8flXRN8FPD8m5I57xVPSUyg7fwxzWjYlTkzxrQ/CeueJWYaVp0twqffkGAi/8CPGfasq9tJ9PvZba6iMU8LlJEbqpr7F0Gz0/RtGt9JtEUW9vGFyoA3cfePua43xV4B0LxFrkGpS25dU/wBasUgQzDHf2/Wpcrblxot6dT5vtrO5vphDaW01xKeiRIXP6VLeeFtfskMlxo17HH1y0LYFfWeiWXhrw/ZLY6VbQWJcZIUEMT7t1P4ms+9uDG0pF/A6KSCGbBH59aTqRXUqlQ5nZux8i7SCVbgjgg8EVuQxXEmgC4S2maKGUfvFQlVPOefSvoCXwt4V1+6huL/TrWWZWDbkOzf/AL2MZH1qhf69rNpe32mWPgm6ubGMGKNYUAiK46jjBqJS7K4TouDs2eYeFo7C+1ay/tSdYbMPud3OAdozjP4YrstV03RfHWvS30lzdvBawpbCW3wEIBOOT1PNcv4e+G3iPWb9oL/Tp9PtOWMky42jPRR3Neyjw9Ho3hk2GmWLeTCh2ooyzt3J9TS5OW7TKoqMpLn2PHPEHgUeG9Qsb6xunutOnJTe6gPG2D8rY/nTpHtzpjfOpuMhdoHYHr7HnFenjwlea3of2e7ulsIWlWUGRcsSM9s8dayNb+GJt9Me40nUYLq4iXcYmQqZMA8Zzwa5MTQnVkpI+jwGMweDi6cpPSV1ZX0sv8jzuW1gnQIJ2UMMEZIx/wDWqPwz4QvfE9/Nplu4hjtZAzTspIRfb1J9K9X074TWV9oMc0mpyx38kKyEKAUQkdMdSO3Wuy8PeHdK8KWb2VqTJNJhp5HPLsB+g9qvDUqlO6ezOfOcbhMXFOk25ruunqfPHifRZPC+qyWExllCYaOUIRuGBz7H2rj9QSIyrJAQRIu4qP4WzyK+rtb8PQ6lM1xC/wC/JGI5ACprjz4EtrLVH1GysIotahzLEZBuhc47qeB9R0NdSTh0PGdBShzwfy6nz3No2qxQ+fJpt4sJGfMaBguPriqa8cNwfQ8V9Y2PizWooNniGys2jI+b7O24r9R0q8kfhvWnS9TTdPmlA2iRrdScenSkq0W+V6MzdCfLzW0PkVGAYMMHBzXUabous64kEul2E1yyFld1AAA4wMnAPWvcfEHw78O+Jyzf2R/Z9yPlS5gUID9VHBHv1qxpHg2CDwxFptvdMxtVKxsh2LI3PJ/HvVc11oiVTd7s8lt/CGvTzmCWx+ysgG57lgic9h/e/CrOo+AfEUcJa3ggvo4xuAglBbH0OCfwrQ8L6t4rudZ1Dw/qsJnktCS4YYaLnqD3X+Yrq4LtbW4c3AkZo8FfJcAMfrWLhG+qO6jg6daF1LX0PGUlkikdJIWjZMqUcYKmtK80+SC/s7M3MUTXKI/mSthEDDjd6CvW7zwxp/iSb+07vTIluCNpG4jeuOrf7XvXnni7TRJ4ka2soTIzrFaRKOc4H+A61hKmlNJ9Tiq0ZUnZnYeGvhn4PPNzetqF3Jhi0UpiTOP4MdR71b1v4NaZITcaHfS2cpxugn+eNj9eoNclpQ1iO7h0+zaONYXK4deAv+cnNeuQa0ILOFLphsjQCSR+rH2rejKUl72qN/qzcFOK0PNf+FZXQPlR6tA046xywMAfxGa57WPh/wCILESsukzSFephwyke3rXrUniGEXhSziklkl+bOcIvsT/hVa+8Q6Pp86RXiXl5qYAYxLnah9u2Peocac3eOlh/Vufa/wCZ8+yW9xFN5U9vLE4PKyqVP61q2WmzX81rYS5iimG7zAMlRgn+leznXI/EWYn06EjuJkVj/wDWpreH9NuAd1kIJwhRJoc/J8pXp070p0pv4SJYScTwGON7YtOmGiLlUJGCwHf9asC5M4+dSPQe9dH4o8O/2Jf2emKksrCICJwP9czHt784xXofhDwMPDsEeoarZfbNVPzJGFyluMd/Vvc/hWsZc/kawqLl5I9DsrjV7WS2H9lXEcqlesWAU/wNed6++s2l+jWur6lKjqWfLE+Wc+3UV1mlWkOjwSRW9vDEZCS8i8sx+tQWhiA8mY/uWJGW+8Dn1/xrOrBK3MtWa/V+WPLJfM85n8da1od99ouLqW4RiN6SciQCul8DePT438SnSpdNjhYxtIjh8gY+orlviZoUtiy3UWHspGwCByh9/aj4feH5tPuoPENg8ks8IZRGiEjJH8quHuQ945HOpSlaLPZ9R0WHTbUyXt6Y7fO53Y8/Qe9ZljPDLcIDAILWTmDGMY9W9SaydT1bUdSuo49dyYopQUSNNi/NgDPrW0Y47ZfszjbGgAUjqlFOftJ2Wx2U6ntI8snqa0unPEu+PhhyQKheGG98tL63WYwyCSMsMlWHStjThNPp6tLjONob+8PWofsUjO5jAJTk10tJqxzcybcZFWSc6jKYFwEUguM8kYqtceWbp4mcRRR4UsfpWReXr6dfR3ikrGG2yhecCrttAt7vuE1C2lkc/L5nRB/jSkkjslQdOKktv1I7iS0somvbpYY7aI7hPeEEk/7KetM0zVbXxBYnUraw8oOSiTsgUyDPJHt2plx8K9N1K4E9xNdsxG7/AF5ZCfp2/CtZNNTRLO305UEccUe1AOmM1Ki5PUyhJSnZHM6pbIHRwvIbqOta2mLHAEkI3Pxgnniob9Y9nJy27irdivmL/udfyrZU0j16s06KNC9ayhtRI8YKu+4Rj171iXNw800cFvHjf/qoFOAB6mr2qPHDpolm6KSwzWZ4XZptQe+kPzyIQoPYY7VPLY5qFNU6Tq72E+2/Y5JLa6glW4dDtkPAQ46j1ro9LSySOIwzGSUJtcuMMxqja30OpXSC5RXaJujjJFbyNYq5njijMoyAT2rKNKXNzSdzixak2uZO/wCBIFjhBkmwB/Cp71Qu73y4mxwSflXpUM9/G775ZV3ckID0FZPmyalclUbaCOWPRF9a6EluzTD4ZfHPZFlr2Y20NrbH/SbmUkkjICj+lOCW984WaxEbwnYeTg/T2oYWll+8QSMwQIHY44z2qO61IQqqom+4JBZFOdg965paS5pE1NXzJblgaUkdncJEu07CyFeo4rnL+3E23fMzPJGivnqSOp+tdhptyWZY7gh0YYOOCBVDV9Jsku4WsrgnIO5SchF7molBTkuxlSqWqe+UdMhtEkRZAWQYU57mupW72xBYSEjUYHoBXHafayXN000QcWcUm4Fjy5H861Lj7TPpbG2lijfBCCQ9T61smluXUpKUld/8At3WqiPIVi5HOc81Qg8UywyyJczRwKh4MxwWFSeHraAKf35lu8ZczKMsauG0sb6W7t7uCOWJpg2JACBwK55+0k1Z2M6jjTlytFebxjomo4it7hmnjYE7V4YemfSpl1CF7wxfZjFkAqQcg/8A164qbSLax8RTIkJVXztA+7gV09peTC1JQxqyEqT3IwOfr2qoQnKN27GtbDQhBTp6plie/Nnq1vEmFWRSpC9MYqO+0u8v5bW9sdTFnNHL+/8AMQuHX0HTFZLZm12xVjuYKWNbs7iKwlmeYxLGQ24AnjNbyprk940q0lCMejNObMQUkh8cgrQWiurZo3P3v4h1FZys5PykSKQGBTkMKSSRVdRBnnqnpVaHLKlyrQ5bxCslnvtkBMrkgbck7cda5rTLma0mDrcfZ0LFpyey4P69K9LeBHWS5mX5pECrnqB/SuD8T6SktndW6ExrcL87RgF2A5x7D6VlWfu3a0PSp4lOg422Oh0nVLRpvs0rtGZwYwZScE49e1ddo+lGC2ZVmV2A2sqtkA15p4QgKaYsetTCWUqFUYJGB0OfWu1sLSePUEttLmMBjjLgMchw3X68ipi3E5azclyt2v3NGe2tnN1eQ28f254hFLIAAzqD0964SW3iOuYA2xEjIP8AerduNQuI9Sa2S4LGAbXK8At3pl/atfNBc28BZwSXKjABxWVeo+Xmir6oVGToJ9mXVeNrRw77ECEEjqBiudutKMkkes6ZF5t8UEUCKuQC5AMh+ijFdTZ6XbLbFLuVZWPWMOAD9fWrjXBt4lihhESgYAUYGKt03Vkpy0OareU7oy59KkBFy9pvuSg3EAAk4rj9Us9dv7sZ0+5W1jOemdx/wrt5LqePLSMFUepqonirSYJBHLqEKuTgYkHWtKy5o8t7HR7SpycqOYQSaWyTMAX7R9CBTrz/AIms/wDatuAomwoDnkFRg/hWt40m03WPB19eaXqFs2oWoHzIwLYzyPrWD4fnjm0eyTyirGM+YxH3yMVnDljaESaM1OXLsyWAtp7CVPmkchQuM7mrc1R7yKwi3TQ212WLE7iAgwOCO9J4etBfeI1UNt+zxluQCMkfpUepR211c3UT6jBG0MhR43I3g/Tv+FPm5rq+x1SnQc+Ta3Uq3Er3RstVkghuZrBiwU87X2kcH071teF/Gtp5rW17N5MkzFh5nQt6Zqzovha3tdEknF6zNcx5KyDCgjOOOoNc3/whdrdTO1zfMpJJKwqCB+dXaSV1uZ82FqRlBr5o1YPsVzMyz20ynPGxsYqK90O4tk3WhaeORwRuHKD3rjo9WCSMASrD5icEgCuv0PxHfCLYqmVT13EYC4rz44pVWlJWaJlWqdOnRhq1rp1tZy298BcxvjMT/d/+vWBJrNzJE0Nn5dnaQrz5YCqo/DvXURaPZa1qLC9mmiYnKYIANJ4k8NWOj2tpBbNtWV28wych+O9dM5ONLmih/WaNKF7c0/PY5WxuJNUWS2j864RxtMjAAK39PrXQm2mufFkUrXQKSRqJIlyVDKKpWLwWMK2qJtiALEJ95z6mtC1SSMyXkilCUIUY+6DUYeUZRc3ujOE+dSqz3tY1re6k1K5dYWIsoCVeXoHb0X296k+0C1Y/ZpdpPG05YGufknvkeO3tGjWEjbgdQPWsnW9bNnEbCyfddsp3y9kHrXRh6qq0+exzRSept6hGshYtho5gckdM1x7mbS777O7ERP8A6p6v6U6aWv8AZEt15s5AnUyEbiT94fnWhqWnR39iykfNjcPUGuqLutT2sFiYNcrd0OstV1G3jG25ZgOhJJIrVvdTvriWNLmWORUQEMBgniuQ0CW6lv103Zun3bVJ7ivT7LwdatItzf5ecKFCqxCgf1qWkneJlj1Tw002tTg7y43bvmyTJgAdq0PD+ob7iaNjkbsc/Sq2r2ATWrqK2G6KOUbQOwxVfSbaUFzGerkFupJ/wrOFbmqcqOpShUo28jV8ZyD+yI40bLtKFIB7E1ThR4ooEh3eYilxtODmrF7p5ma2t1iklcPvdh0GKlNheRXkcuI1jDDIZgDitp21uYurGnQUL92N0R47zVXiuSYrsDcCOA4/xrdvLaSwtbifliDuwOmMVzWqwpDcm6SYwtGNwIHU1vaV4mF7pbNiNrhV2sknQmsI81uX7jkqupJKcdUcfLPcXV35yoVUJt6Hp/QVt6U5GnTurqxllVAV6ACqc76lfXzRvOsdux3GNAAM46VoKsNhawbRtUkuffis6PPqmy/btpUvMZqGoJFdvuP7u0haUjsSBWD4QvTFMZbmR3nuZBJKApIGTwD6VBd3Rng1a5b7rR+WD7k1m6fNd6M4QMGkuMMpHUE0VmnJc2yMcWlCWvRHrt6tuCJI4hlB97JAFYljZwy3Fy8UsirJklJDlQM84qzOTNphR5ATFDvlYdziuH0nxLfRpO0UkToAu+OU8gMf4fWpqtQkn3OWFkrX1O5l1mK2gNvbQgqBtUjpmsS0t5r++2mTZGHG4+vPQVVd44bhpo/nAOHRf4eO1WorzS7bSpbi5vhCocAs2QQSa3SUlfc66tN4dXtv1Orv1tPC8Zv7uZBZZAO/7y/T1+lcTqPiaHUL+5msDttg2FJzl+Ov0qtb2134l1bUPtupHUNMtysdsFbKE7QSant7KG0knURBUjHlrxwOKUKXM77IrCKDfNLVhBNdXvl7Jdyk5yVwBXRWVlvgZWcKAC3uTiuc0i7YTwRkbgGYH2FdlbWG8llbBI4Fb8q2udGMkoe6tDldOnNz4pkx0jTb7VseJ9QOk+HpbpCAUkQDd0PNYWgwPDrWol+onKA10+sWdteaQ0N/brNBvDFH6Eipqaxsgx7SnFR7I5rQNbttSMjRGSG7RgGG7KH6GurmiIltb/AUk+XKOxJ6GuRht9IsvOjhslgjmAVzEcHGf5122kXlrNpIt5JhK6MApPUjsaxjeOhzV5S5btf8MZut6gRNsQHaBjIrnLs+c0YPLEkA/hXSaokTvtHUZP4VhWNpLe3/AJMURIjlGWPAApYhPka7m+H5YUR1vbmBFBAynBFaFxe3ls9ne6aitcqDG6v0245z/OtZfDpVneO7V3JJww4BrJuEl06zaGQbpzKVJHQn/CqtzWi1sYzqRxEly7kFqq2JdwwaVyWeZxkk+1V7i+DTFIdzSt1G48Vl3l47TLbQkmZzgEfwD1+tb3hy2hhvQjQNI45Zjjap9z61bioR0R2TUMNT55blu10mSKMS3O4fLuCp1ziqtra65Mhjn1GJYySQrjcyjNdrdQ2w0+afzApCltzHAH/1q4ie/u4l8wwrLEeQ8TAg1EoKTXMzzYSli27u3kcb8QLiWwkWK+vZWtxgokR2eccdD7Vx1pY6V4gtZvsTTW93GuZI924KPUe1d34lax1+1EFwg3ody7hgqa4nRdPk0PxjYS52xyS+VJ6OrDFZzjZmtXnw7jzRvF6MybKC6sdRXTbjgOwAdc4cZr1jSE8u2WMDhyoj9hjH+BqtfeH4f7YVWVQqOWRiPuZ/pWtHpUsEiwsACqNgg5B6fpUzjyRdTqhxoUqDcovR6or2eo3eleJJXtTmJWJlHZwDgCukmvNMvZo9Vis4hIMqZFUEq3+17+9YlrZeQgQKXcjDY5Jp2mz21lqE2ku/M5MsQPGTjkVlg4zcOeWzJVOM/ea/4Y23vjJHly7Ang9qowak93eG00+3eV1/1jkcKKRJhZ3Ajf8A495Djn+E1r2l6dOWUJEpEg4bGDn3rvd0jacFTj7qv2ODvdOWzhUSxSRtNhSoUkke9Zl5e+XPHYIxj5AyDgAe9ewzhLvQbppokJRCQcV5VHDDPLFHJBGdzZLY5614mLpU4VOZdTzKlXn96R2LeTaGztrd2kTywGdjksaq69DqmrXFqsCSSx26kMeoH/16ayhNUgiXhFIAHtiux8PORd3CcbTjivWVNSgkzpqpU6UZW1PNYmkF7slJRlOCcYJNbFzdXdqwkRzJCwwMc4ruNZ0TT7ws8tuok2n514b86850WH+zfGa6Yksk1rMjMyzNuwc9q5IxlRny6WZz0a6T95XQswuLqGS5tmELIp3nHGO9cbJcwrcoqEyxNIGcry0hH9M9q9u1bT7W20i+lhhVG8hjx9K8Y8DhWnvrl0VpYYT5ZI+6T3+tXODg7R0MazVSaVPRMvp4S1DVXW+kmjtZC/mox5YH6V1xSaC2Cu8bEKFdsYBP9K4nSdYvZrQq8pOxiAe/Wt2O4lnks7aRyYpA0rD1YdPwrak1CPuno0cKqcFNM6DSbW20yVtSlQLcFcBm6gV0Nvrcl1bTNC4UiMkE9BxXn/iW8nSzVFcgFgD9KmE8kOip5bld5Csc9RWs5Wi5GtTD+1h7Sb1L0UE0DfaZNzGbLEnuTWhb/ZoLSBcgAk5wOc1HNeSy2lqrbcKoHTrWPqNzJFcqFIwXAx2Ga8tt4Ztx1TPP9rJNxOr0ZlvLgoxJYHkDpirGt6faLgSLu4zuBIIqvoltHBbG9Qt5rsEOTxj6VHr8jy3AQuQDgHHFdjqtU+aepDk5TMG6iTbsK+Zb4yVcEn8Kq29sI7pEsp1lWTgR4w6muv07TLdrSRn3sRxy1YcW2C9WeNFWRWIDYreN5Q5j0KFeSTSOt0bQ7aCH/SUWSdxls8gVy3jmEWV1DDb8I0ZIA/hGea6yynkZ3JPQCuG1yeS81S9aZtxij2p7DNKSUGo9zmw9/b88jhfEF+1jp9lbREeZPMJZAe6in6XcRXviFbiRSlunzYGTz6U9Lw3mu3NjPDC8MLAISnzAY9atapbxwR4gXysHcCnBziuOpVvN3O6tgJ119Z5tOxt6p4w0+DQLxIG/0iUGPaykYHQ1wvh92N/5MTSqow2CMgrXW6PpNlIVeWESM/zMX5ycVux2dvsWURKHUMAQO2aU3KerMcPg+aUaknpfY59LmSO6dkOCTkfSrE09nLEGcZZ+Aqrkk/TuK25tNtZQpMYG5TnFctLapah54iweNwFyenNTGtOjdLU+nnTp4uLtozsfAukx6XoM1ukJizMzlD1Gar6hG6JfqnLElgPWqkeqXkU7OkxBOAffitiP/ShG8oBM4w/0xXoU6ykuU+dWDnhvfk00zmNCtLqe9Bt42YAEMR0Wu108zvcFSzIE+Qg8ZNXfDdvFa6G/lIASSSe5waW9fEEN1geZuA6cHmooqUYq7OSriHN8tttDMi0Oa01C4nPEUkpfc3eotZad7FkRI52ZvmBOAB6CukuLl7q0ZZAvC5GBjtXDzTyeY4z0NbShzxsa4eU675pdDlBayQzO9z50YJwhyeDn9a1bE321hYtIHjJUT8AMKtyX00o8mTa6g915q21nHNH5ZLKgQHCnHNeBWwtWk/dmZThKHUoJeanDdFbuUsUQn5lxuPt61u2WpSRWKrKoiYqGlHQ5rDM7iZU4OBjJHNVNRuJQ0abziRhu969HAwqpc1SV/I6sNh5T+J6Ha6XeyXPz5KoTwPaquqCS6nlZ3EcSZJkNTadGqW8IUYGBWNPard6gtrNJI0Qmxjd1Fds58rQJL23u6WKFrbxXN+7WSlEHLztklq1WvVtE2IcAHk55JqNpSv2mJFVEiYKoUY4xXJX95N9ujXcMZ6YqY66nRBLESu9kd/e6jJN4cltvMzJdDywOuF7/AKVx2r6XeaPpzX2izyoiACWBQW59QPT2p1zfXUWnvPFOyPDGSuMY6+9W/hd4j1DX7q9g1Jo5liGVOwA1x1ZOctDzKypxbSXvdzlU8VWd9ZrHrNsYpT9y4jBI6/mKsWVmLvVrCB282GSVTDMvIPOfzrmPiNbx6d411C0tl2QBg4TsCRk49qPh1rl/D4mtdNWbNpJJny2Gdp9R6VpCUre8OhmM4xdOp7yZ7FcILbVUF04WPcAHPQ/WuqttIEtvt3qYhkxED5gp7VmSWsN3a3onQP8Auz1rl/BniDUYb5bPzy8AcqFfnAq3K/uy2Y5wdSm5Re1vxOwuLK1s0d1BLH5SzcYrnZvCAv75b6SePzY+YWQ42V1evgfYzJgBj1965+2ldUIDHiuhQVuVbF0FP2fPF2DUdHu5LZ1C7zjqhyc1jWOrt5LW1zlZoiUIbg5rpre5lJHzVJe2FpfROZ4EZ9ud4GDVWsjWOJcV7Oorn//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34504" name="Picture 8" descr="https://timgsa.baidu.com/timg?image&amp;quality=80&amp;size=b9999_10000&amp;sec=1506318895053&amp;di=ab569a9c16738f248f55b0356c703af1&amp;imgtype=0&amp;src=http%3A%2F%2Fnews.enorth.com.cn%2Fgn%2Fimages2%2F0211%2Flyj245.jpg"/>
          <p:cNvPicPr>
            <a:picLocks noChangeAspect="1" noChangeArrowheads="1"/>
          </p:cNvPicPr>
          <p:nvPr/>
        </p:nvPicPr>
        <p:blipFill>
          <a:blip r:embed="rId2" cstate="print"/>
          <a:srcRect/>
          <a:stretch>
            <a:fillRect/>
          </a:stretch>
        </p:blipFill>
        <p:spPr bwMode="auto">
          <a:xfrm>
            <a:off x="395536" y="1700808"/>
            <a:ext cx="3810000" cy="2552700"/>
          </a:xfrm>
          <a:prstGeom prst="rect">
            <a:avLst/>
          </a:prstGeom>
          <a:noFill/>
        </p:spPr>
      </p:pic>
      <p:sp>
        <p:nvSpPr>
          <p:cNvPr id="10" name="矩形 9"/>
          <p:cNvSpPr/>
          <p:nvPr/>
        </p:nvSpPr>
        <p:spPr>
          <a:xfrm>
            <a:off x="1475656" y="4293096"/>
            <a:ext cx="1375698" cy="276999"/>
          </a:xfrm>
          <a:prstGeom prst="rect">
            <a:avLst/>
          </a:prstGeom>
        </p:spPr>
        <p:txBody>
          <a:bodyPr wrap="none">
            <a:spAutoFit/>
          </a:bodyPr>
          <a:lstStyle/>
          <a:p>
            <a:r>
              <a:rPr lang="zh-CN" altLang="en-US" sz="1200" b="1" dirty="0" smtClean="0">
                <a:latin typeface="华文新魏" pitchFamily="2" charset="-122"/>
                <a:ea typeface="华文新魏" pitchFamily="2" charset="-122"/>
              </a:rPr>
              <a:t>江泽民（</a:t>
            </a:r>
            <a:r>
              <a:rPr lang="en-US" altLang="zh-CN" sz="1200" b="1" dirty="0" smtClean="0">
                <a:latin typeface="华文新魏" pitchFamily="2" charset="-122"/>
                <a:ea typeface="华文新魏" pitchFamily="2" charset="-122"/>
              </a:rPr>
              <a:t>1926--</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sp>
        <p:nvSpPr>
          <p:cNvPr id="11" name="云形标注 10"/>
          <p:cNvSpPr/>
          <p:nvPr/>
        </p:nvSpPr>
        <p:spPr>
          <a:xfrm>
            <a:off x="4932040" y="2780928"/>
            <a:ext cx="3960440" cy="3672408"/>
          </a:xfrm>
          <a:prstGeom prst="cloudCallout">
            <a:avLst>
              <a:gd name="adj1" fmla="val -108635"/>
              <a:gd name="adj2" fmla="val -4592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002060"/>
                </a:solidFill>
                <a:latin typeface="+mj-ea"/>
                <a:ea typeface="+mj-ea"/>
              </a:rPr>
              <a:t>“鸦 片战争后，中国成为半殖民地半封建国 家。中华民族面对着</a:t>
            </a:r>
            <a:r>
              <a:rPr lang="zh-CN" altLang="en-US" b="1" dirty="0" smtClean="0">
                <a:solidFill>
                  <a:srgbClr val="C00000"/>
                </a:solidFill>
                <a:latin typeface="+mj-ea"/>
                <a:ea typeface="+mj-ea"/>
              </a:rPr>
              <a:t>两大历史任务</a:t>
            </a:r>
            <a:r>
              <a:rPr lang="zh-CN" altLang="en-US" b="1" dirty="0" smtClean="0">
                <a:solidFill>
                  <a:srgbClr val="002060"/>
                </a:solidFill>
                <a:latin typeface="+mj-ea"/>
                <a:ea typeface="+mj-ea"/>
              </a:rPr>
              <a:t>：一 个是</a:t>
            </a:r>
            <a:r>
              <a:rPr lang="zh-CN" altLang="en-US" b="1" dirty="0" smtClean="0">
                <a:solidFill>
                  <a:srgbClr val="C00000"/>
                </a:solidFill>
                <a:latin typeface="+mj-ea"/>
                <a:ea typeface="+mj-ea"/>
              </a:rPr>
              <a:t>求得民族独立和人民解放</a:t>
            </a:r>
            <a:r>
              <a:rPr lang="zh-CN" altLang="en-US" b="1" dirty="0" smtClean="0">
                <a:solidFill>
                  <a:srgbClr val="002060"/>
                </a:solidFill>
                <a:latin typeface="+mj-ea"/>
                <a:ea typeface="+mj-ea"/>
              </a:rPr>
              <a:t>；一个是</a:t>
            </a:r>
            <a:r>
              <a:rPr lang="zh-CN" altLang="en-US" b="1" dirty="0" smtClean="0">
                <a:latin typeface="+mj-ea"/>
                <a:ea typeface="+mj-ea"/>
              </a:rPr>
              <a:t> </a:t>
            </a:r>
            <a:r>
              <a:rPr lang="zh-CN" altLang="en-US" b="1" dirty="0" smtClean="0">
                <a:solidFill>
                  <a:srgbClr val="C00000"/>
                </a:solidFill>
                <a:latin typeface="+mj-ea"/>
                <a:ea typeface="+mj-ea"/>
              </a:rPr>
              <a:t>实现国家繁荣富强和人民共同富裕</a:t>
            </a:r>
            <a:r>
              <a:rPr lang="zh-CN" altLang="en-US" b="1" dirty="0" smtClean="0">
                <a:solidFill>
                  <a:srgbClr val="002060"/>
                </a:solidFill>
                <a:latin typeface="+mj-ea"/>
                <a:ea typeface="+mj-ea"/>
              </a:rPr>
              <a:t>。前 一任务是为后一任务扫清障碍，创造必 要的前提。”</a:t>
            </a:r>
            <a:r>
              <a:rPr lang="en-US" altLang="zh-CN" b="1" dirty="0" smtClean="0">
                <a:solidFill>
                  <a:srgbClr val="002060"/>
                </a:solidFill>
                <a:latin typeface="+mj-ea"/>
                <a:ea typeface="+mj-ea"/>
              </a:rPr>
              <a:t> ----</a:t>
            </a:r>
            <a:r>
              <a:rPr lang="zh-CN" altLang="en-US" b="1" dirty="0" smtClean="0">
                <a:solidFill>
                  <a:srgbClr val="002060"/>
                </a:solidFill>
                <a:latin typeface="+mj-ea"/>
                <a:ea typeface="+mj-ea"/>
              </a:rPr>
              <a:t>在中共十五大上的报告</a:t>
            </a:r>
          </a:p>
          <a:p>
            <a:pPr algn="ctr"/>
            <a:endParaRPr lang="zh-CN" altLang="en-US" b="1" dirty="0" smtClean="0">
              <a:solidFill>
                <a:srgbClr val="002060"/>
              </a:solidFill>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6"/>
          <p:cNvSpPr>
            <a:spLocks noChangeArrowheads="1"/>
          </p:cNvSpPr>
          <p:nvPr/>
        </p:nvSpPr>
        <p:spPr bwMode="auto">
          <a:xfrm>
            <a:off x="179512" y="404664"/>
            <a:ext cx="5688632" cy="685800"/>
          </a:xfrm>
          <a:prstGeom prst="rect">
            <a:avLst/>
          </a:prstGeom>
          <a:solidFill>
            <a:srgbClr val="FFFFFF"/>
          </a:solidFill>
          <a:ln w="9525">
            <a:solidFill>
              <a:srgbClr val="993366"/>
            </a:solidFill>
            <a:miter lim="800000"/>
            <a:headEnd/>
            <a:tailEnd/>
          </a:ln>
          <a:effectLst/>
        </p:spPr>
        <p:txBody>
          <a:bodyPr/>
          <a:lstStyle/>
          <a:p>
            <a:r>
              <a:rPr lang="zh-CN" altLang="en-US" sz="3600" b="1" dirty="0" smtClean="0">
                <a:solidFill>
                  <a:srgbClr val="9900CC"/>
                </a:solidFill>
                <a:latin typeface="+mj-ea"/>
                <a:ea typeface="+mj-ea"/>
              </a:rPr>
              <a:t>美仑美奂的瓷器</a:t>
            </a:r>
            <a:r>
              <a:rPr lang="en-US" altLang="zh-CN" sz="3600" b="1" dirty="0" smtClean="0">
                <a:solidFill>
                  <a:srgbClr val="9900CC"/>
                </a:solidFill>
                <a:latin typeface="+mj-ea"/>
                <a:ea typeface="+mj-ea"/>
              </a:rPr>
              <a:t>(CHINA)</a:t>
            </a:r>
            <a:endParaRPr lang="zh-CN" altLang="en-US" sz="3600" b="1" dirty="0">
              <a:solidFill>
                <a:srgbClr val="9900CC"/>
              </a:solidFill>
              <a:latin typeface="+mj-ea"/>
              <a:ea typeface="+mj-ea"/>
            </a:endParaRPr>
          </a:p>
        </p:txBody>
      </p:sp>
      <p:grpSp>
        <p:nvGrpSpPr>
          <p:cNvPr id="11" name="组合 10"/>
          <p:cNvGrpSpPr/>
          <p:nvPr/>
        </p:nvGrpSpPr>
        <p:grpSpPr>
          <a:xfrm>
            <a:off x="107504" y="1844824"/>
            <a:ext cx="2520280" cy="4165432"/>
            <a:chOff x="251520" y="1844823"/>
            <a:chExt cx="2520280" cy="4165432"/>
          </a:xfrm>
        </p:grpSpPr>
        <p:pic>
          <p:nvPicPr>
            <p:cNvPr id="77826" name="Picture 2"/>
            <p:cNvPicPr>
              <a:picLocks noChangeAspect="1" noChangeArrowheads="1"/>
            </p:cNvPicPr>
            <p:nvPr/>
          </p:nvPicPr>
          <p:blipFill>
            <a:blip r:embed="rId2" cstate="print"/>
            <a:srcRect/>
            <a:stretch>
              <a:fillRect/>
            </a:stretch>
          </p:blipFill>
          <p:spPr bwMode="auto">
            <a:xfrm>
              <a:off x="251520" y="1844823"/>
              <a:ext cx="2520280" cy="3864429"/>
            </a:xfrm>
            <a:prstGeom prst="rect">
              <a:avLst/>
            </a:prstGeom>
            <a:noFill/>
            <a:ln w="9525">
              <a:noFill/>
              <a:miter lim="800000"/>
              <a:headEnd/>
              <a:tailEnd/>
            </a:ln>
          </p:spPr>
        </p:pic>
        <p:sp>
          <p:nvSpPr>
            <p:cNvPr id="10" name="矩形 9"/>
            <p:cNvSpPr/>
            <p:nvPr/>
          </p:nvSpPr>
          <p:spPr>
            <a:xfrm>
              <a:off x="395536" y="5733256"/>
              <a:ext cx="1877437" cy="276999"/>
            </a:xfrm>
            <a:prstGeom prst="rect">
              <a:avLst/>
            </a:prstGeom>
          </p:spPr>
          <p:txBody>
            <a:bodyPr wrap="none">
              <a:spAutoFit/>
            </a:bodyPr>
            <a:lstStyle/>
            <a:p>
              <a:r>
                <a:rPr lang="zh-CN" altLang="en-US" sz="1200" b="1" dirty="0" smtClean="0">
                  <a:latin typeface="+mj-ea"/>
                  <a:ea typeface="+mj-ea"/>
                </a:rPr>
                <a:t>青花竹石芭蕉图玉壶春瓶</a:t>
              </a:r>
              <a:endParaRPr lang="zh-CN" altLang="en-US" sz="1200" b="1" dirty="0">
                <a:latin typeface="+mj-ea"/>
                <a:ea typeface="+mj-ea"/>
              </a:endParaRPr>
            </a:p>
          </p:txBody>
        </p:sp>
      </p:grpSp>
      <p:grpSp>
        <p:nvGrpSpPr>
          <p:cNvPr id="12" name="组合 11"/>
          <p:cNvGrpSpPr/>
          <p:nvPr/>
        </p:nvGrpSpPr>
        <p:grpSpPr>
          <a:xfrm>
            <a:off x="3131840" y="2132856"/>
            <a:ext cx="3240361" cy="3301335"/>
            <a:chOff x="3131840" y="2132856"/>
            <a:chExt cx="3240361" cy="3301335"/>
          </a:xfrm>
        </p:grpSpPr>
        <p:pic>
          <p:nvPicPr>
            <p:cNvPr id="77827" name="Picture 3"/>
            <p:cNvPicPr>
              <a:picLocks noChangeAspect="1" noChangeArrowheads="1"/>
            </p:cNvPicPr>
            <p:nvPr/>
          </p:nvPicPr>
          <p:blipFill>
            <a:blip r:embed="rId3" cstate="print"/>
            <a:srcRect/>
            <a:stretch>
              <a:fillRect/>
            </a:stretch>
          </p:blipFill>
          <p:spPr bwMode="auto">
            <a:xfrm>
              <a:off x="3131840" y="2132856"/>
              <a:ext cx="3240361" cy="3024336"/>
            </a:xfrm>
            <a:prstGeom prst="rect">
              <a:avLst/>
            </a:prstGeom>
            <a:noFill/>
            <a:ln w="9525">
              <a:noFill/>
              <a:miter lim="800000"/>
              <a:headEnd/>
              <a:tailEnd/>
            </a:ln>
          </p:spPr>
        </p:pic>
        <p:sp>
          <p:nvSpPr>
            <p:cNvPr id="16" name="矩形 15"/>
            <p:cNvSpPr/>
            <p:nvPr/>
          </p:nvSpPr>
          <p:spPr>
            <a:xfrm>
              <a:off x="3347864" y="5157192"/>
              <a:ext cx="2031325" cy="276999"/>
            </a:xfrm>
            <a:prstGeom prst="rect">
              <a:avLst/>
            </a:prstGeom>
          </p:spPr>
          <p:txBody>
            <a:bodyPr wrap="none">
              <a:spAutoFit/>
            </a:bodyPr>
            <a:lstStyle/>
            <a:p>
              <a:r>
                <a:rPr lang="zh-CN" altLang="en-US" sz="1200" b="1" dirty="0" smtClean="0">
                  <a:latin typeface="+mj-ea"/>
                  <a:ea typeface="+mj-ea"/>
                </a:rPr>
                <a:t>景德镇窑珐琅彩龙凤纹茶盏</a:t>
              </a:r>
              <a:endParaRPr lang="zh-CN" altLang="en-US" sz="1200" b="1" dirty="0">
                <a:latin typeface="+mj-ea"/>
                <a:ea typeface="+mj-ea"/>
              </a:endParaRPr>
            </a:p>
          </p:txBody>
        </p:sp>
      </p:grpSp>
      <p:grpSp>
        <p:nvGrpSpPr>
          <p:cNvPr id="13" name="组合 12"/>
          <p:cNvGrpSpPr/>
          <p:nvPr/>
        </p:nvGrpSpPr>
        <p:grpSpPr>
          <a:xfrm>
            <a:off x="6660232" y="1340768"/>
            <a:ext cx="2232248" cy="2725271"/>
            <a:chOff x="6660232" y="1340768"/>
            <a:chExt cx="2232248" cy="2725271"/>
          </a:xfrm>
        </p:grpSpPr>
        <p:pic>
          <p:nvPicPr>
            <p:cNvPr id="77831" name="Picture 7"/>
            <p:cNvPicPr>
              <a:picLocks noChangeAspect="1" noChangeArrowheads="1"/>
            </p:cNvPicPr>
            <p:nvPr/>
          </p:nvPicPr>
          <p:blipFill>
            <a:blip r:embed="rId4" cstate="print"/>
            <a:srcRect/>
            <a:stretch>
              <a:fillRect/>
            </a:stretch>
          </p:blipFill>
          <p:spPr bwMode="auto">
            <a:xfrm>
              <a:off x="6660232" y="1340768"/>
              <a:ext cx="2232248" cy="2395062"/>
            </a:xfrm>
            <a:prstGeom prst="rect">
              <a:avLst/>
            </a:prstGeom>
            <a:noFill/>
            <a:ln w="9525">
              <a:noFill/>
              <a:miter lim="800000"/>
              <a:headEnd/>
              <a:tailEnd/>
            </a:ln>
          </p:spPr>
        </p:pic>
        <p:sp>
          <p:nvSpPr>
            <p:cNvPr id="19" name="矩形 18"/>
            <p:cNvSpPr/>
            <p:nvPr/>
          </p:nvSpPr>
          <p:spPr>
            <a:xfrm>
              <a:off x="7164288" y="3789040"/>
              <a:ext cx="800219" cy="276999"/>
            </a:xfrm>
            <a:prstGeom prst="rect">
              <a:avLst/>
            </a:prstGeom>
          </p:spPr>
          <p:txBody>
            <a:bodyPr wrap="none">
              <a:spAutoFit/>
            </a:bodyPr>
            <a:lstStyle/>
            <a:p>
              <a:r>
                <a:rPr lang="zh-CN" altLang="en-US" sz="1200" b="1" dirty="0" smtClean="0">
                  <a:latin typeface="+mj-ea"/>
                  <a:ea typeface="+mj-ea"/>
                </a:rPr>
                <a:t>宋代鈞瓷</a:t>
              </a:r>
              <a:endParaRPr lang="zh-CN" altLang="en-US" sz="1200" b="1" dirty="0">
                <a:latin typeface="+mj-ea"/>
                <a:ea typeface="+mj-ea"/>
              </a:endParaRPr>
            </a:p>
          </p:txBody>
        </p:sp>
      </p:grpSp>
      <p:grpSp>
        <p:nvGrpSpPr>
          <p:cNvPr id="14" name="组合 13"/>
          <p:cNvGrpSpPr/>
          <p:nvPr/>
        </p:nvGrpSpPr>
        <p:grpSpPr>
          <a:xfrm>
            <a:off x="6588224" y="4221088"/>
            <a:ext cx="2114550" cy="2448272"/>
            <a:chOff x="6660232" y="4365104"/>
            <a:chExt cx="2114550" cy="1717159"/>
          </a:xfrm>
        </p:grpSpPr>
        <p:pic>
          <p:nvPicPr>
            <p:cNvPr id="77832" name="Picture 8"/>
            <p:cNvPicPr>
              <a:picLocks noChangeAspect="1" noChangeArrowheads="1"/>
            </p:cNvPicPr>
            <p:nvPr/>
          </p:nvPicPr>
          <p:blipFill>
            <a:blip r:embed="rId5" cstate="print"/>
            <a:srcRect/>
            <a:stretch>
              <a:fillRect/>
            </a:stretch>
          </p:blipFill>
          <p:spPr bwMode="auto">
            <a:xfrm>
              <a:off x="6660232" y="4365104"/>
              <a:ext cx="2114550" cy="1466850"/>
            </a:xfrm>
            <a:prstGeom prst="rect">
              <a:avLst/>
            </a:prstGeom>
            <a:noFill/>
            <a:ln w="9525">
              <a:noFill/>
              <a:miter lim="800000"/>
              <a:headEnd/>
              <a:tailEnd/>
            </a:ln>
          </p:spPr>
        </p:pic>
        <p:sp>
          <p:nvSpPr>
            <p:cNvPr id="22" name="矩形 21"/>
            <p:cNvSpPr/>
            <p:nvPr/>
          </p:nvSpPr>
          <p:spPr>
            <a:xfrm>
              <a:off x="6804248" y="5805264"/>
              <a:ext cx="1569660" cy="276999"/>
            </a:xfrm>
            <a:prstGeom prst="rect">
              <a:avLst/>
            </a:prstGeom>
          </p:spPr>
          <p:txBody>
            <a:bodyPr wrap="none">
              <a:spAutoFit/>
            </a:bodyPr>
            <a:lstStyle/>
            <a:p>
              <a:r>
                <a:rPr lang="zh-CN" altLang="en-US" sz="1200" b="1" dirty="0" smtClean="0">
                  <a:latin typeface="+mj-ea"/>
                  <a:ea typeface="+mj-ea"/>
                </a:rPr>
                <a:t>青花抹红海水龙纹碗</a:t>
              </a:r>
              <a:endParaRPr lang="zh-CN" altLang="en-US" sz="1200" b="1" dirty="0">
                <a:latin typeface="+mj-ea"/>
                <a:ea typeface="+mj-ea"/>
              </a:endParaRPr>
            </a:p>
          </p:txBody>
        </p:sp>
      </p:gr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74638"/>
            <a:ext cx="8186766" cy="1143000"/>
          </a:xfrm>
        </p:spPr>
        <p:txBody>
          <a:bodyPr/>
          <a:lstStyle/>
          <a:p>
            <a:r>
              <a:rPr lang="en-US" altLang="zh-CN" b="1" dirty="0" smtClean="0">
                <a:latin typeface="+mn-ea"/>
              </a:rPr>
              <a:t>1</a:t>
            </a:r>
            <a:r>
              <a:rPr lang="zh-CN" altLang="en-US" b="1" dirty="0" smtClean="0">
                <a:latin typeface="+mn-ea"/>
              </a:rPr>
              <a:t>、两大历史任务</a:t>
            </a:r>
            <a:endParaRPr lang="zh-CN" altLang="en-US" dirty="0"/>
          </a:p>
        </p:txBody>
      </p:sp>
      <p:sp>
        <p:nvSpPr>
          <p:cNvPr id="3" name="内容占位符 2"/>
          <p:cNvSpPr>
            <a:spLocks noGrp="1"/>
          </p:cNvSpPr>
          <p:nvPr>
            <p:ph sz="quarter" idx="1"/>
          </p:nvPr>
        </p:nvSpPr>
        <p:spPr>
          <a:xfrm>
            <a:off x="285720" y="2357430"/>
            <a:ext cx="8501122" cy="2071702"/>
          </a:xfrm>
        </p:spPr>
        <p:txBody>
          <a:bodyPr>
            <a:noAutofit/>
          </a:bodyPr>
          <a:lstStyle/>
          <a:p>
            <a:r>
              <a:rPr lang="zh-CN" altLang="en-US" sz="3200" b="1" dirty="0" smtClean="0">
                <a:latin typeface="+mn-ea"/>
              </a:rPr>
              <a:t>半殖民地半封建社会的性质和主要矛盾，决定了两大历史任务：一是</a:t>
            </a:r>
            <a:r>
              <a:rPr lang="zh-CN" altLang="en-US" sz="3200" b="1" dirty="0" smtClean="0">
                <a:solidFill>
                  <a:srgbClr val="FF0000"/>
                </a:solidFill>
                <a:latin typeface="+mn-ea"/>
              </a:rPr>
              <a:t>求得民族独立和人民解放</a:t>
            </a:r>
            <a:r>
              <a:rPr lang="zh-CN" altLang="en-US" sz="3200" b="1" dirty="0" smtClean="0">
                <a:latin typeface="+mn-ea"/>
              </a:rPr>
              <a:t>；二是</a:t>
            </a:r>
            <a:r>
              <a:rPr lang="zh-CN" altLang="en-US" sz="3200" b="1" dirty="0" smtClean="0">
                <a:solidFill>
                  <a:srgbClr val="FF0000"/>
                </a:solidFill>
                <a:latin typeface="+mn-ea"/>
              </a:rPr>
              <a:t>实现国家繁荣富强和人民共同富裕</a:t>
            </a:r>
            <a:r>
              <a:rPr lang="zh-CN" altLang="en-US" sz="3200" b="1" dirty="0" smtClean="0">
                <a:latin typeface="+mn-ea"/>
              </a:rPr>
              <a:t>。</a:t>
            </a:r>
            <a:endParaRPr lang="zh-CN" altLang="en-US" sz="3200" b="1" dirty="0">
              <a:latin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42910" y="1447800"/>
            <a:ext cx="8043890" cy="4195778"/>
          </a:xfrm>
        </p:spPr>
        <p:txBody>
          <a:bodyPr/>
          <a:lstStyle/>
          <a:p>
            <a:r>
              <a:rPr lang="zh-CN" altLang="en-US" sz="2800" b="1" dirty="0" smtClean="0">
                <a:solidFill>
                  <a:srgbClr val="FF0000"/>
                </a:solidFill>
                <a:latin typeface="+mn-ea"/>
              </a:rPr>
              <a:t>区别</a:t>
            </a:r>
            <a:r>
              <a:rPr lang="zh-CN" altLang="en-US" sz="2800" b="1" dirty="0" smtClean="0">
                <a:latin typeface="+mn-ea"/>
              </a:rPr>
              <a:t>：主体、内容不一样。</a:t>
            </a:r>
            <a:endParaRPr lang="en-US" altLang="zh-CN" sz="2800" b="1" dirty="0" smtClean="0">
              <a:latin typeface="+mn-ea"/>
            </a:endParaRPr>
          </a:p>
          <a:p>
            <a:r>
              <a:rPr lang="zh-CN" altLang="en-US" sz="2800" b="1" dirty="0" smtClean="0">
                <a:solidFill>
                  <a:srgbClr val="FF0000"/>
                </a:solidFill>
                <a:latin typeface="+mn-ea"/>
              </a:rPr>
              <a:t>联系</a:t>
            </a:r>
            <a:r>
              <a:rPr lang="zh-CN" altLang="en-US" sz="2800" b="1" dirty="0" smtClean="0">
                <a:latin typeface="+mn-ea"/>
              </a:rPr>
              <a:t>：</a:t>
            </a:r>
            <a:r>
              <a:rPr lang="zh-CN" altLang="en-US" sz="2400" b="1" dirty="0" smtClean="0">
                <a:latin typeface="+mn-ea"/>
              </a:rPr>
              <a:t>一方面，前者是</a:t>
            </a:r>
            <a:r>
              <a:rPr lang="zh-CN" altLang="en-US" sz="2400" b="1" dirty="0" smtClean="0">
                <a:solidFill>
                  <a:srgbClr val="FF0000"/>
                </a:solidFill>
                <a:latin typeface="+mn-ea"/>
              </a:rPr>
              <a:t>前提条件</a:t>
            </a:r>
            <a:r>
              <a:rPr lang="zh-CN" altLang="en-US" sz="2400" b="1" dirty="0" smtClean="0">
                <a:latin typeface="+mn-ea"/>
              </a:rPr>
              <a:t>，只有实现民族独立人民解放，才能废除列强强加的不平等条约，才能推翻封建专制制度，改变买办和封建生产关系，解放生产力，开辟走向现代化的道路。</a:t>
            </a:r>
            <a:endParaRPr lang="en-US" altLang="zh-CN" sz="2400" b="1" dirty="0" smtClean="0">
              <a:latin typeface="+mn-ea"/>
            </a:endParaRPr>
          </a:p>
          <a:p>
            <a:r>
              <a:rPr lang="zh-CN" altLang="en-US" sz="2400" b="1" dirty="0" smtClean="0">
                <a:latin typeface="+mn-ea"/>
              </a:rPr>
              <a:t>另一方面，争取民族独立和人民解放的</a:t>
            </a:r>
            <a:r>
              <a:rPr lang="zh-CN" altLang="en-US" sz="2400" b="1" dirty="0" smtClean="0">
                <a:solidFill>
                  <a:srgbClr val="FF0000"/>
                </a:solidFill>
                <a:latin typeface="+mn-ea"/>
              </a:rPr>
              <a:t>最终目的</a:t>
            </a:r>
            <a:r>
              <a:rPr lang="zh-CN" altLang="en-US" sz="2400" b="1" dirty="0" smtClean="0">
                <a:latin typeface="+mn-ea"/>
              </a:rPr>
              <a:t>是使中国走向现代化，实现国家繁荣和人民共同富裕，使中华民族自立于世界民族之林。</a:t>
            </a:r>
            <a:endParaRPr lang="zh-CN" altLang="en-US" dirty="0">
              <a:latin typeface="+mn-ea"/>
            </a:endParaRPr>
          </a:p>
        </p:txBody>
      </p:sp>
      <p:sp>
        <p:nvSpPr>
          <p:cNvPr id="4" name="标题 1"/>
          <p:cNvSpPr>
            <a:spLocks noGrp="1"/>
          </p:cNvSpPr>
          <p:nvPr>
            <p:ph type="title"/>
          </p:nvPr>
        </p:nvSpPr>
        <p:spPr>
          <a:xfrm>
            <a:off x="642910" y="274638"/>
            <a:ext cx="8043890" cy="939784"/>
          </a:xfrm>
        </p:spPr>
        <p:txBody>
          <a:bodyPr>
            <a:normAutofit/>
          </a:bodyPr>
          <a:lstStyle/>
          <a:p>
            <a:r>
              <a:rPr lang="en-US" altLang="zh-CN" sz="4400" b="1" dirty="0" smtClean="0">
                <a:solidFill>
                  <a:srgbClr val="660066"/>
                </a:solidFill>
                <a:latin typeface="方正姚体" pitchFamily="2" charset="-122"/>
                <a:ea typeface="方正姚体" pitchFamily="2" charset="-122"/>
              </a:rPr>
              <a:t>2</a:t>
            </a:r>
            <a:r>
              <a:rPr lang="zh-CN" altLang="en-US" sz="4400" b="1" dirty="0" smtClean="0">
                <a:solidFill>
                  <a:srgbClr val="660066"/>
                </a:solidFill>
                <a:latin typeface="方正姚体" pitchFamily="2" charset="-122"/>
                <a:ea typeface="方正姚体" pitchFamily="2" charset="-122"/>
              </a:rPr>
              <a:t>、两大历史任务的关系</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51520" y="274638"/>
            <a:ext cx="8435280" cy="1143000"/>
          </a:xfrm>
        </p:spPr>
        <p:txBody>
          <a:bodyPr/>
          <a:lstStyle/>
          <a:p>
            <a:r>
              <a:rPr lang="zh-CN" altLang="en-US" b="1" dirty="0"/>
              <a:t>怎样争得民族独立和人民解放</a:t>
            </a:r>
          </a:p>
        </p:txBody>
      </p:sp>
      <p:sp>
        <p:nvSpPr>
          <p:cNvPr id="99331" name="Rectangle 3"/>
          <p:cNvSpPr>
            <a:spLocks noGrp="1" noChangeArrowheads="1"/>
          </p:cNvSpPr>
          <p:nvPr>
            <p:ph sz="quarter" idx="1"/>
          </p:nvPr>
        </p:nvSpPr>
        <p:spPr>
          <a:xfrm>
            <a:off x="467544" y="3200400"/>
            <a:ext cx="8143056" cy="2286000"/>
          </a:xfrm>
          <a:solidFill>
            <a:schemeClr val="bg1">
              <a:lumMod val="95000"/>
            </a:schemeClr>
          </a:solidFill>
          <a:ln>
            <a:solidFill>
              <a:srgbClr val="CC99FF"/>
            </a:solidFill>
          </a:ln>
        </p:spPr>
        <p:txBody>
          <a:bodyPr/>
          <a:lstStyle/>
          <a:p>
            <a:r>
              <a:rPr lang="zh-CN" altLang="en-US" sz="2400" b="1" dirty="0">
                <a:latin typeface="+mj-ea"/>
                <a:ea typeface="+mj-ea"/>
              </a:rPr>
              <a:t>必须进行反帝反封建的民主革命。因为</a:t>
            </a:r>
            <a:r>
              <a:rPr lang="zh-CN" altLang="en-US" sz="2400" b="1" dirty="0">
                <a:solidFill>
                  <a:srgbClr val="FF0000"/>
                </a:solidFill>
                <a:latin typeface="+mj-ea"/>
                <a:ea typeface="+mj-ea"/>
              </a:rPr>
              <a:t>帝国主义列强</a:t>
            </a:r>
            <a:r>
              <a:rPr lang="zh-CN" altLang="en-US" sz="2400" b="1" dirty="0">
                <a:latin typeface="+mj-ea"/>
                <a:ea typeface="+mj-ea"/>
              </a:rPr>
              <a:t>决不会自动放弃在中国攫取的</a:t>
            </a:r>
            <a:r>
              <a:rPr lang="zh-CN" altLang="en-US" sz="2400" b="1" dirty="0">
                <a:solidFill>
                  <a:srgbClr val="FF0000"/>
                </a:solidFill>
                <a:latin typeface="+mj-ea"/>
                <a:ea typeface="+mj-ea"/>
              </a:rPr>
              <a:t>特权</a:t>
            </a:r>
            <a:r>
              <a:rPr lang="zh-CN" altLang="en-US" sz="2400" b="1" dirty="0">
                <a:latin typeface="+mj-ea"/>
                <a:ea typeface="+mj-ea"/>
              </a:rPr>
              <a:t>，</a:t>
            </a:r>
            <a:r>
              <a:rPr lang="zh-CN" altLang="en-US" sz="2400" b="1" dirty="0">
                <a:solidFill>
                  <a:srgbClr val="FF0000"/>
                </a:solidFill>
                <a:latin typeface="+mj-ea"/>
                <a:ea typeface="+mj-ea"/>
              </a:rPr>
              <a:t>封建主义势力</a:t>
            </a:r>
            <a:r>
              <a:rPr lang="zh-CN" altLang="en-US" sz="2400" b="1" dirty="0">
                <a:latin typeface="+mj-ea"/>
                <a:ea typeface="+mj-ea"/>
              </a:rPr>
              <a:t>也决不肯自动放弃自己控制的</a:t>
            </a:r>
            <a:r>
              <a:rPr lang="zh-CN" altLang="en-US" sz="2400" b="1" dirty="0">
                <a:solidFill>
                  <a:srgbClr val="FF0000"/>
                </a:solidFill>
                <a:latin typeface="+mj-ea"/>
                <a:ea typeface="+mj-ea"/>
              </a:rPr>
              <a:t>政权</a:t>
            </a:r>
            <a:r>
              <a:rPr lang="zh-CN" altLang="en-US" sz="2400" b="1" dirty="0">
                <a:latin typeface="+mj-ea"/>
                <a:ea typeface="+mj-ea"/>
              </a:rPr>
              <a:t>，所以改良的方式是不可能改变帝国主义和封建主义联合统治中国的半殖民地半封建社会制度的。</a:t>
            </a:r>
          </a:p>
        </p:txBody>
      </p:sp>
      <p:sp>
        <p:nvSpPr>
          <p:cNvPr id="99332" name="WordArt 4"/>
          <p:cNvSpPr>
            <a:spLocks noChangeArrowheads="1" noChangeShapeType="1"/>
          </p:cNvSpPr>
          <p:nvPr/>
        </p:nvSpPr>
        <p:spPr bwMode="auto">
          <a:xfrm rot="21233311">
            <a:off x="6106627" y="893812"/>
            <a:ext cx="2527335" cy="1909569"/>
          </a:xfrm>
          <a:prstGeom prst="rect">
            <a:avLst/>
          </a:prstGeom>
        </p:spPr>
        <p:txBody>
          <a:bodyPr wrap="none" fromWordArt="1">
            <a:prstTxWarp prst="textPlain">
              <a:avLst>
                <a:gd name="adj" fmla="val 31306"/>
              </a:avLst>
            </a:prstTxWarp>
          </a:bodyPr>
          <a:lstStyle/>
          <a:p>
            <a:r>
              <a:rPr lang="en-US" altLang="zh-CN" sz="3600" dirty="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dirty="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332"/>
                                        </p:tgtEl>
                                        <p:attrNameLst>
                                          <p:attrName>style.visibility</p:attrName>
                                        </p:attrNameLst>
                                      </p:cBhvr>
                                      <p:to>
                                        <p:strVal val="visible"/>
                                      </p:to>
                                    </p:set>
                                    <p:anim calcmode="lin" valueType="num">
                                      <p:cBhvr additive="base">
                                        <p:cTn id="7" dur="500" fill="hold"/>
                                        <p:tgtEl>
                                          <p:spTgt spid="99332"/>
                                        </p:tgtEl>
                                        <p:attrNameLst>
                                          <p:attrName>ppt_x</p:attrName>
                                        </p:attrNameLst>
                                      </p:cBhvr>
                                      <p:tavLst>
                                        <p:tav tm="0">
                                          <p:val>
                                            <p:strVal val="#ppt_x"/>
                                          </p:val>
                                        </p:tav>
                                        <p:tav tm="100000">
                                          <p:val>
                                            <p:strVal val="#ppt_x"/>
                                          </p:val>
                                        </p:tav>
                                      </p:tavLst>
                                    </p:anim>
                                    <p:anim calcmode="lin" valueType="num">
                                      <p:cBhvr additive="base">
                                        <p:cTn id="8"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993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p:bldP spid="99332"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6"/>
          <p:cNvSpPr txBox="1">
            <a:spLocks noChangeArrowheads="1"/>
          </p:cNvSpPr>
          <p:nvPr/>
        </p:nvSpPr>
        <p:spPr bwMode="auto">
          <a:xfrm>
            <a:off x="827088" y="1371600"/>
            <a:ext cx="7561262" cy="701675"/>
          </a:xfrm>
          <a:prstGeom prst="rect">
            <a:avLst/>
          </a:prstGeom>
          <a:noFill/>
          <a:ln w="9525">
            <a:noFill/>
            <a:miter lim="800000"/>
            <a:headEnd/>
            <a:tailEnd/>
          </a:ln>
        </p:spPr>
        <p:txBody>
          <a:bodyPr>
            <a:spAutoFit/>
          </a:bodyPr>
          <a:lstStyle/>
          <a:p>
            <a:pPr algn="l">
              <a:spcBef>
                <a:spcPct val="50000"/>
              </a:spcBef>
            </a:pPr>
            <a:endParaRPr lang="zh-CN" altLang="en-US" sz="4000" b="1"/>
          </a:p>
        </p:txBody>
      </p:sp>
      <p:grpSp>
        <p:nvGrpSpPr>
          <p:cNvPr id="32" name="组合 31"/>
          <p:cNvGrpSpPr/>
          <p:nvPr/>
        </p:nvGrpSpPr>
        <p:grpSpPr>
          <a:xfrm>
            <a:off x="323528" y="620688"/>
            <a:ext cx="8568381" cy="5117614"/>
            <a:chOff x="323528" y="764704"/>
            <a:chExt cx="8568381" cy="5117614"/>
          </a:xfrm>
        </p:grpSpPr>
        <p:sp>
          <p:nvSpPr>
            <p:cNvPr id="100372" name="Text Box 24"/>
            <p:cNvSpPr txBox="1">
              <a:spLocks noChangeArrowheads="1"/>
            </p:cNvSpPr>
            <p:nvPr/>
          </p:nvSpPr>
          <p:spPr bwMode="auto">
            <a:xfrm>
              <a:off x="4427984" y="764704"/>
              <a:ext cx="4320480" cy="52322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gn="l">
                <a:lnSpc>
                  <a:spcPct val="140000"/>
                </a:lnSpc>
              </a:pPr>
              <a:r>
                <a:rPr lang="zh-CN" altLang="en-US" sz="2000" b="1" dirty="0">
                  <a:solidFill>
                    <a:srgbClr val="660066"/>
                  </a:solidFill>
                  <a:latin typeface="+mn-ea"/>
                </a:rPr>
                <a:t>（一）中国灿烂的古代文明</a:t>
              </a:r>
            </a:p>
          </p:txBody>
        </p:sp>
        <p:grpSp>
          <p:nvGrpSpPr>
            <p:cNvPr id="31" name="组合 30"/>
            <p:cNvGrpSpPr/>
            <p:nvPr/>
          </p:nvGrpSpPr>
          <p:grpSpPr>
            <a:xfrm>
              <a:off x="323528" y="1052736"/>
              <a:ext cx="8568381" cy="4829582"/>
              <a:chOff x="251520" y="980728"/>
              <a:chExt cx="8568381" cy="4829582"/>
            </a:xfrm>
          </p:grpSpPr>
          <p:sp>
            <p:nvSpPr>
              <p:cNvPr id="100355" name="Rectangle 7"/>
              <p:cNvSpPr>
                <a:spLocks noChangeArrowheads="1"/>
              </p:cNvSpPr>
              <p:nvPr/>
            </p:nvSpPr>
            <p:spPr bwMode="auto">
              <a:xfrm>
                <a:off x="1403648" y="1196752"/>
                <a:ext cx="2520280" cy="707886"/>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spAutoFit/>
              </a:bodyPr>
              <a:lstStyle/>
              <a:p>
                <a:pPr algn="l"/>
                <a:r>
                  <a:rPr lang="zh-CN" altLang="en-US" sz="2000" b="1" dirty="0">
                    <a:solidFill>
                      <a:srgbClr val="660066"/>
                    </a:solidFill>
                    <a:latin typeface="+mn-ea"/>
                  </a:rPr>
                  <a:t>一、鸦片战争前的中国与世界</a:t>
                </a:r>
              </a:p>
            </p:txBody>
          </p:sp>
          <p:sp>
            <p:nvSpPr>
              <p:cNvPr id="100356" name="Line 8"/>
              <p:cNvSpPr>
                <a:spLocks noChangeShapeType="1"/>
              </p:cNvSpPr>
              <p:nvPr/>
            </p:nvSpPr>
            <p:spPr bwMode="auto">
              <a:xfrm flipV="1">
                <a:off x="1115616" y="5229200"/>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57" name="Line 9"/>
              <p:cNvSpPr>
                <a:spLocks noChangeShapeType="1"/>
              </p:cNvSpPr>
              <p:nvPr/>
            </p:nvSpPr>
            <p:spPr bwMode="auto">
              <a:xfrm>
                <a:off x="4211638" y="4868863"/>
                <a:ext cx="0" cy="792162"/>
              </a:xfrm>
              <a:prstGeom prst="line">
                <a:avLst/>
              </a:prstGeom>
              <a:noFill/>
              <a:ln w="57150">
                <a:solidFill>
                  <a:srgbClr val="FF9900"/>
                </a:solidFill>
                <a:round/>
                <a:headEnd/>
                <a:tailEnd/>
              </a:ln>
            </p:spPr>
            <p:txBody>
              <a:bodyPr>
                <a:spAutoFit/>
              </a:bodyPr>
              <a:lstStyle/>
              <a:p>
                <a:endParaRPr lang="zh-CN" altLang="en-US"/>
              </a:p>
            </p:txBody>
          </p:sp>
          <p:sp>
            <p:nvSpPr>
              <p:cNvPr id="100358" name="Line 10"/>
              <p:cNvSpPr>
                <a:spLocks noChangeShapeType="1"/>
              </p:cNvSpPr>
              <p:nvPr/>
            </p:nvSpPr>
            <p:spPr bwMode="auto">
              <a:xfrm>
                <a:off x="3923928" y="1484784"/>
                <a:ext cx="4572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59" name="Text Box 11"/>
              <p:cNvSpPr txBox="1">
                <a:spLocks noChangeArrowheads="1"/>
              </p:cNvSpPr>
              <p:nvPr/>
            </p:nvSpPr>
            <p:spPr bwMode="auto">
              <a:xfrm>
                <a:off x="4355976" y="1268760"/>
                <a:ext cx="4391917" cy="52322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nSpc>
                    <a:spcPct val="140000"/>
                  </a:lnSpc>
                  <a:buFont typeface="楷体_GB2312" pitchFamily="49" charset="-122"/>
                  <a:buNone/>
                </a:pPr>
                <a:r>
                  <a:rPr lang="zh-CN" altLang="en-US" sz="2000" b="1" dirty="0">
                    <a:solidFill>
                      <a:srgbClr val="660066"/>
                    </a:solidFill>
                    <a:latin typeface="+mn-ea"/>
                  </a:rPr>
                  <a:t>（二）中国封建社会的由昌盛到衰落</a:t>
                </a:r>
              </a:p>
            </p:txBody>
          </p:sp>
          <p:sp>
            <p:nvSpPr>
              <p:cNvPr id="100360" name="Line 12"/>
              <p:cNvSpPr>
                <a:spLocks noChangeShapeType="1"/>
              </p:cNvSpPr>
              <p:nvPr/>
            </p:nvSpPr>
            <p:spPr bwMode="auto">
              <a:xfrm>
                <a:off x="4211638" y="5661025"/>
                <a:ext cx="28733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61" name="Line 13"/>
              <p:cNvSpPr>
                <a:spLocks noChangeShapeType="1"/>
              </p:cNvSpPr>
              <p:nvPr/>
            </p:nvSpPr>
            <p:spPr bwMode="auto">
              <a:xfrm>
                <a:off x="4067944" y="2780928"/>
                <a:ext cx="0" cy="1440160"/>
              </a:xfrm>
              <a:prstGeom prst="line">
                <a:avLst/>
              </a:prstGeom>
              <a:noFill/>
              <a:ln w="57150">
                <a:solidFill>
                  <a:srgbClr val="FF9900"/>
                </a:solidFill>
                <a:round/>
                <a:headEnd/>
                <a:tailEnd/>
              </a:ln>
            </p:spPr>
            <p:txBody>
              <a:bodyPr wrap="square">
                <a:spAutoFit/>
              </a:bodyPr>
              <a:lstStyle/>
              <a:p>
                <a:endParaRPr lang="zh-CN" altLang="en-US"/>
              </a:p>
            </p:txBody>
          </p:sp>
          <p:sp>
            <p:nvSpPr>
              <p:cNvPr id="100362" name="Line 14"/>
              <p:cNvSpPr>
                <a:spLocks noChangeShapeType="1"/>
              </p:cNvSpPr>
              <p:nvPr/>
            </p:nvSpPr>
            <p:spPr bwMode="auto">
              <a:xfrm flipV="1">
                <a:off x="4067945" y="2780928"/>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63" name="Line 15"/>
              <p:cNvSpPr>
                <a:spLocks noChangeShapeType="1"/>
              </p:cNvSpPr>
              <p:nvPr/>
            </p:nvSpPr>
            <p:spPr bwMode="auto">
              <a:xfrm flipV="1">
                <a:off x="4067944" y="4205288"/>
                <a:ext cx="432619" cy="1580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64" name="Line 16"/>
              <p:cNvSpPr>
                <a:spLocks noChangeShapeType="1"/>
              </p:cNvSpPr>
              <p:nvPr/>
            </p:nvSpPr>
            <p:spPr bwMode="auto">
              <a:xfrm>
                <a:off x="1115616" y="3573016"/>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65" name="Rectangle 17"/>
              <p:cNvSpPr>
                <a:spLocks noChangeArrowheads="1"/>
              </p:cNvSpPr>
              <p:nvPr/>
            </p:nvSpPr>
            <p:spPr bwMode="auto">
              <a:xfrm>
                <a:off x="1475656" y="2996952"/>
                <a:ext cx="2520280" cy="1015663"/>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pPr algn="l"/>
                <a:r>
                  <a:rPr lang="zh-CN" altLang="en-US" sz="2000" b="1" dirty="0">
                    <a:solidFill>
                      <a:srgbClr val="660066"/>
                    </a:solidFill>
                    <a:latin typeface="+mn-ea"/>
                  </a:rPr>
                  <a:t>二、西方列强入侵和近代中国社会的半殖民地半封建性质 </a:t>
                </a:r>
              </a:p>
            </p:txBody>
          </p:sp>
          <p:sp>
            <p:nvSpPr>
              <p:cNvPr id="100366" name="Line 18"/>
              <p:cNvSpPr>
                <a:spLocks noChangeShapeType="1"/>
              </p:cNvSpPr>
              <p:nvPr/>
            </p:nvSpPr>
            <p:spPr bwMode="auto">
              <a:xfrm>
                <a:off x="3779913" y="5229201"/>
                <a:ext cx="432048"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67" name="Line 19"/>
              <p:cNvSpPr>
                <a:spLocks noChangeShapeType="1"/>
              </p:cNvSpPr>
              <p:nvPr/>
            </p:nvSpPr>
            <p:spPr bwMode="auto">
              <a:xfrm flipV="1">
                <a:off x="4067944" y="3501008"/>
                <a:ext cx="4318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68" name="Line 20"/>
              <p:cNvSpPr>
                <a:spLocks noChangeShapeType="1"/>
              </p:cNvSpPr>
              <p:nvPr/>
            </p:nvSpPr>
            <p:spPr bwMode="auto">
              <a:xfrm>
                <a:off x="3923928" y="980728"/>
                <a:ext cx="0" cy="1152525"/>
              </a:xfrm>
              <a:prstGeom prst="line">
                <a:avLst/>
              </a:prstGeom>
              <a:noFill/>
              <a:ln w="57150">
                <a:solidFill>
                  <a:srgbClr val="FF9900"/>
                </a:solidFill>
                <a:round/>
                <a:headEnd/>
                <a:tailEnd/>
              </a:ln>
            </p:spPr>
            <p:txBody>
              <a:bodyPr>
                <a:spAutoFit/>
              </a:bodyPr>
              <a:lstStyle/>
              <a:p>
                <a:endParaRPr lang="zh-CN" altLang="en-US"/>
              </a:p>
            </p:txBody>
          </p:sp>
          <p:sp>
            <p:nvSpPr>
              <p:cNvPr id="100369" name="Line 21"/>
              <p:cNvSpPr>
                <a:spLocks noChangeShapeType="1"/>
              </p:cNvSpPr>
              <p:nvPr/>
            </p:nvSpPr>
            <p:spPr bwMode="auto">
              <a:xfrm>
                <a:off x="3923928" y="980728"/>
                <a:ext cx="432048"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70" name="Line 22"/>
              <p:cNvSpPr>
                <a:spLocks noChangeShapeType="1"/>
              </p:cNvSpPr>
              <p:nvPr/>
            </p:nvSpPr>
            <p:spPr bwMode="auto">
              <a:xfrm flipV="1">
                <a:off x="3923928" y="2132856"/>
                <a:ext cx="432048"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71" name="Rectangle 23"/>
              <p:cNvSpPr>
                <a:spLocks noChangeArrowheads="1"/>
              </p:cNvSpPr>
              <p:nvPr/>
            </p:nvSpPr>
            <p:spPr bwMode="auto">
              <a:xfrm>
                <a:off x="1475656" y="4835892"/>
                <a:ext cx="2304256" cy="707886"/>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r>
                  <a:rPr lang="zh-CN" altLang="en-US" sz="2000" b="1" dirty="0">
                    <a:solidFill>
                      <a:srgbClr val="660066"/>
                    </a:solidFill>
                    <a:latin typeface="+mn-ea"/>
                  </a:rPr>
                  <a:t>三、近代中国的主要矛盾和历史任务</a:t>
                </a:r>
              </a:p>
            </p:txBody>
          </p:sp>
          <p:sp>
            <p:nvSpPr>
              <p:cNvPr id="100373" name="Text Box 25"/>
              <p:cNvSpPr txBox="1">
                <a:spLocks noChangeArrowheads="1"/>
              </p:cNvSpPr>
              <p:nvPr/>
            </p:nvSpPr>
            <p:spPr bwMode="auto">
              <a:xfrm>
                <a:off x="4427984" y="2564904"/>
                <a:ext cx="4391917"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r>
                  <a:rPr lang="zh-CN" altLang="en-US" sz="2000" b="1" dirty="0">
                    <a:solidFill>
                      <a:srgbClr val="660066"/>
                    </a:solidFill>
                    <a:latin typeface="+mn-ea"/>
                  </a:rPr>
                  <a:t>（一）鸦片</a:t>
                </a:r>
                <a:r>
                  <a:rPr lang="zh-CN" altLang="en-US" sz="2000" b="1" dirty="0">
                    <a:solidFill>
                      <a:srgbClr val="FF0000"/>
                    </a:solidFill>
                    <a:latin typeface="+mn-ea"/>
                  </a:rPr>
                  <a:t>战争</a:t>
                </a:r>
                <a:r>
                  <a:rPr lang="zh-CN" altLang="en-US" sz="2000" b="1" dirty="0">
                    <a:solidFill>
                      <a:srgbClr val="660066"/>
                    </a:solidFill>
                    <a:latin typeface="+mn-ea"/>
                  </a:rPr>
                  <a:t>：中国近代史的起点</a:t>
                </a:r>
              </a:p>
            </p:txBody>
          </p:sp>
          <p:sp>
            <p:nvSpPr>
              <p:cNvPr id="100374" name="Text Box 26"/>
              <p:cNvSpPr txBox="1">
                <a:spLocks noChangeArrowheads="1"/>
              </p:cNvSpPr>
              <p:nvPr/>
            </p:nvSpPr>
            <p:spPr bwMode="auto">
              <a:xfrm>
                <a:off x="4499993" y="3140968"/>
                <a:ext cx="4248472" cy="707886"/>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buFont typeface="楷体_GB2312" pitchFamily="49" charset="-122"/>
                  <a:buNone/>
                </a:pPr>
                <a:r>
                  <a:rPr lang="zh-CN" altLang="en-US" sz="2000" b="1" dirty="0">
                    <a:solidFill>
                      <a:srgbClr val="660066"/>
                    </a:solidFill>
                    <a:latin typeface="+mn-ea"/>
                  </a:rPr>
                  <a:t>（二）中国</a:t>
                </a:r>
                <a:r>
                  <a:rPr lang="zh-CN" altLang="en-US" sz="2000" b="1" dirty="0">
                    <a:solidFill>
                      <a:srgbClr val="FF0000"/>
                    </a:solidFill>
                    <a:latin typeface="+mn-ea"/>
                  </a:rPr>
                  <a:t>社会</a:t>
                </a:r>
                <a:r>
                  <a:rPr lang="zh-CN" altLang="en-US" sz="2000" b="1" dirty="0">
                    <a:solidFill>
                      <a:srgbClr val="660066"/>
                    </a:solidFill>
                    <a:latin typeface="+mn-ea"/>
                  </a:rPr>
                  <a:t>的半殖民地半封建</a:t>
                </a:r>
                <a:r>
                  <a:rPr lang="zh-CN" altLang="en-US" sz="2000" b="1" dirty="0">
                    <a:solidFill>
                      <a:srgbClr val="FF0000"/>
                    </a:solidFill>
                    <a:latin typeface="+mn-ea"/>
                  </a:rPr>
                  <a:t>性质</a:t>
                </a:r>
              </a:p>
            </p:txBody>
          </p:sp>
          <p:sp>
            <p:nvSpPr>
              <p:cNvPr id="100375" name="Text Box 27"/>
              <p:cNvSpPr txBox="1">
                <a:spLocks noChangeArrowheads="1"/>
              </p:cNvSpPr>
              <p:nvPr/>
            </p:nvSpPr>
            <p:spPr bwMode="auto">
              <a:xfrm>
                <a:off x="4500563" y="3989388"/>
                <a:ext cx="4175125"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buFont typeface="楷体_GB2312" pitchFamily="49" charset="-122"/>
                  <a:buNone/>
                </a:pPr>
                <a:r>
                  <a:rPr lang="zh-CN" altLang="en-US" sz="2000" b="1" dirty="0">
                    <a:solidFill>
                      <a:srgbClr val="660066"/>
                    </a:solidFill>
                    <a:latin typeface="+mn-ea"/>
                  </a:rPr>
                  <a:t>（三）社会</a:t>
                </a:r>
                <a:r>
                  <a:rPr lang="zh-CN" altLang="en-US" sz="2000" b="1" dirty="0">
                    <a:solidFill>
                      <a:srgbClr val="FF0000"/>
                    </a:solidFill>
                    <a:latin typeface="+mn-ea"/>
                  </a:rPr>
                  <a:t>阶级关系</a:t>
                </a:r>
                <a:r>
                  <a:rPr lang="zh-CN" altLang="en-US" sz="2000" b="1" dirty="0">
                    <a:solidFill>
                      <a:srgbClr val="660066"/>
                    </a:solidFill>
                    <a:latin typeface="+mn-ea"/>
                  </a:rPr>
                  <a:t>的变动</a:t>
                </a:r>
              </a:p>
            </p:txBody>
          </p:sp>
          <p:sp>
            <p:nvSpPr>
              <p:cNvPr id="100376" name="Text Box 28"/>
              <p:cNvSpPr txBox="1">
                <a:spLocks noChangeArrowheads="1"/>
              </p:cNvSpPr>
              <p:nvPr/>
            </p:nvSpPr>
            <p:spPr bwMode="auto">
              <a:xfrm>
                <a:off x="4500563" y="4725988"/>
                <a:ext cx="4175125"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r>
                  <a:rPr lang="zh-CN" altLang="en-US" sz="2000" b="1" dirty="0">
                    <a:solidFill>
                      <a:srgbClr val="660066"/>
                    </a:solidFill>
                    <a:latin typeface="+mn-ea"/>
                  </a:rPr>
                  <a:t>（一）两对</a:t>
                </a:r>
                <a:r>
                  <a:rPr lang="zh-CN" altLang="en-US" sz="2000" b="1" dirty="0">
                    <a:solidFill>
                      <a:srgbClr val="FF0000"/>
                    </a:solidFill>
                    <a:latin typeface="+mn-ea"/>
                  </a:rPr>
                  <a:t>主要矛盾</a:t>
                </a:r>
                <a:r>
                  <a:rPr lang="zh-CN" altLang="en-US" sz="2000" b="1" dirty="0">
                    <a:solidFill>
                      <a:srgbClr val="660066"/>
                    </a:solidFill>
                    <a:latin typeface="+mn-ea"/>
                  </a:rPr>
                  <a:t>及其关系</a:t>
                </a:r>
              </a:p>
            </p:txBody>
          </p:sp>
          <p:sp>
            <p:nvSpPr>
              <p:cNvPr id="100377" name="Line 29"/>
              <p:cNvSpPr>
                <a:spLocks noChangeShapeType="1"/>
              </p:cNvSpPr>
              <p:nvPr/>
            </p:nvSpPr>
            <p:spPr bwMode="auto">
              <a:xfrm flipV="1">
                <a:off x="4211638" y="4868863"/>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78" name="Text Box 30"/>
              <p:cNvSpPr txBox="1">
                <a:spLocks noChangeArrowheads="1"/>
              </p:cNvSpPr>
              <p:nvPr/>
            </p:nvSpPr>
            <p:spPr bwMode="auto">
              <a:xfrm>
                <a:off x="4495800" y="5410200"/>
                <a:ext cx="4175125"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sz="2000" b="1" dirty="0">
                    <a:solidFill>
                      <a:srgbClr val="660066"/>
                    </a:solidFill>
                    <a:latin typeface="+mn-ea"/>
                  </a:rPr>
                  <a:t>（二）两大</a:t>
                </a:r>
                <a:r>
                  <a:rPr lang="zh-CN" altLang="en-US" sz="2000" b="1" dirty="0">
                    <a:solidFill>
                      <a:srgbClr val="FF0000"/>
                    </a:solidFill>
                    <a:latin typeface="+mn-ea"/>
                  </a:rPr>
                  <a:t>历史任务</a:t>
                </a:r>
                <a:r>
                  <a:rPr lang="zh-CN" altLang="en-US" sz="2000" b="1" dirty="0">
                    <a:solidFill>
                      <a:srgbClr val="660066"/>
                    </a:solidFill>
                    <a:latin typeface="+mn-ea"/>
                  </a:rPr>
                  <a:t>及其关系</a:t>
                </a:r>
              </a:p>
            </p:txBody>
          </p:sp>
          <p:sp>
            <p:nvSpPr>
              <p:cNvPr id="100379" name="Text Box 31"/>
              <p:cNvSpPr txBox="1">
                <a:spLocks noChangeArrowheads="1"/>
              </p:cNvSpPr>
              <p:nvPr/>
            </p:nvSpPr>
            <p:spPr bwMode="auto">
              <a:xfrm>
                <a:off x="4355976" y="1916832"/>
                <a:ext cx="4391917"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gn="l">
                  <a:buFont typeface="楷体_GB2312" pitchFamily="49" charset="-122"/>
                  <a:buNone/>
                </a:pPr>
                <a:r>
                  <a:rPr lang="zh-CN" altLang="en-US" sz="2000" b="1" dirty="0">
                    <a:solidFill>
                      <a:srgbClr val="660066"/>
                    </a:solidFill>
                    <a:latin typeface="+mn-ea"/>
                  </a:rPr>
                  <a:t>（三）世界资本主义的发展与扩张</a:t>
                </a:r>
              </a:p>
            </p:txBody>
          </p:sp>
          <p:sp>
            <p:nvSpPr>
              <p:cNvPr id="100380" name="Text Box 32"/>
              <p:cNvSpPr txBox="1">
                <a:spLocks noChangeArrowheads="1"/>
              </p:cNvSpPr>
              <p:nvPr/>
            </p:nvSpPr>
            <p:spPr bwMode="auto">
              <a:xfrm>
                <a:off x="251520" y="1988840"/>
                <a:ext cx="861774" cy="252028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vert="eaVert" wrap="square">
                <a:spAutoFit/>
              </a:bodyPr>
              <a:lstStyle/>
              <a:p>
                <a:pPr>
                  <a:buFont typeface="楷体_GB2312" pitchFamily="49" charset="-122"/>
                  <a:buNone/>
                </a:pPr>
                <a:r>
                  <a:rPr lang="zh-CN" altLang="en-US" sz="4400" b="1" dirty="0">
                    <a:solidFill>
                      <a:srgbClr val="660066"/>
                    </a:solidFill>
                    <a:effectLst>
                      <a:outerShdw blurRad="38100" dist="38100" dir="2700000" algn="tl">
                        <a:srgbClr val="000000"/>
                      </a:outerShdw>
                    </a:effectLst>
                    <a:latin typeface="+mn-ea"/>
                  </a:rPr>
                  <a:t>要点总结</a:t>
                </a:r>
              </a:p>
            </p:txBody>
          </p:sp>
          <p:sp>
            <p:nvSpPr>
              <p:cNvPr id="100381" name="Line 33"/>
              <p:cNvSpPr>
                <a:spLocks noChangeShapeType="1"/>
              </p:cNvSpPr>
              <p:nvPr/>
            </p:nvSpPr>
            <p:spPr bwMode="auto">
              <a:xfrm>
                <a:off x="1115616" y="16288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82" name="Line 34"/>
              <p:cNvSpPr>
                <a:spLocks noChangeShapeType="1"/>
              </p:cNvSpPr>
              <p:nvPr/>
            </p:nvSpPr>
            <p:spPr bwMode="auto">
              <a:xfrm flipH="1">
                <a:off x="1115616" y="1628800"/>
                <a:ext cx="0" cy="3600400"/>
              </a:xfrm>
              <a:prstGeom prst="line">
                <a:avLst/>
              </a:prstGeom>
              <a:noFill/>
              <a:ln w="57150">
                <a:solidFill>
                  <a:srgbClr val="FF9900"/>
                </a:solidFill>
                <a:round/>
                <a:headEnd/>
                <a:tailEnd/>
              </a:ln>
            </p:spPr>
            <p:txBody>
              <a:bodyPr wrap="square">
                <a:spAutoFit/>
              </a:bodyPr>
              <a:lstStyle/>
              <a:p>
                <a:endParaRPr lang="zh-CN" altLang="en-US"/>
              </a:p>
            </p:txBody>
          </p:sp>
        </p:gr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79512" y="404664"/>
            <a:ext cx="864096" cy="1728192"/>
          </a:xfrm>
        </p:spPr>
        <p:txBody>
          <a:bodyPr>
            <a:normAutofit fontScale="90000"/>
          </a:bodyPr>
          <a:lstStyle/>
          <a:p>
            <a:r>
              <a:rPr lang="en-US" altLang="zh-CN" sz="3800" b="1" dirty="0" smtClean="0">
                <a:ea typeface="华文新魏" pitchFamily="2" charset="-122"/>
              </a:rPr>
              <a:t/>
            </a:r>
            <a:br>
              <a:rPr lang="en-US" altLang="zh-CN" sz="3800" b="1" dirty="0" smtClean="0">
                <a:ea typeface="华文新魏" pitchFamily="2" charset="-122"/>
              </a:rPr>
            </a:br>
            <a:r>
              <a:rPr lang="en-US" altLang="zh-CN" sz="3800" b="1" dirty="0" smtClean="0">
                <a:ea typeface="华文新魏" pitchFamily="2" charset="-122"/>
              </a:rPr>
              <a:t/>
            </a:r>
            <a:br>
              <a:rPr lang="en-US" altLang="zh-CN" sz="3800" b="1" dirty="0" smtClean="0">
                <a:ea typeface="华文新魏" pitchFamily="2" charset="-122"/>
              </a:rPr>
            </a:br>
            <a:r>
              <a:rPr lang="en-US" altLang="zh-CN" sz="3800" b="1" dirty="0" smtClean="0">
                <a:ea typeface="华文新魏" pitchFamily="2" charset="-122"/>
              </a:rPr>
              <a:t/>
            </a:r>
            <a:br>
              <a:rPr lang="en-US" altLang="zh-CN" sz="3800" b="1" dirty="0" smtClean="0">
                <a:ea typeface="华文新魏" pitchFamily="2" charset="-122"/>
              </a:rPr>
            </a:br>
            <a:r>
              <a:rPr lang="en-US" altLang="zh-CN" sz="3800" b="1" dirty="0" smtClean="0">
                <a:ea typeface="华文新魏" pitchFamily="2" charset="-122"/>
              </a:rPr>
              <a:t/>
            </a:r>
            <a:br>
              <a:rPr lang="en-US" altLang="zh-CN" sz="3800" b="1" dirty="0" smtClean="0">
                <a:ea typeface="华文新魏" pitchFamily="2" charset="-122"/>
              </a:rPr>
            </a:br>
            <a:r>
              <a:rPr lang="zh-CN" altLang="en-US" sz="3800" b="1" dirty="0" smtClean="0">
                <a:ea typeface="华文新魏" pitchFamily="2" charset="-122"/>
              </a:rPr>
              <a:t>结束语</a:t>
            </a:r>
            <a:endParaRPr lang="zh-CN" altLang="en-US" sz="3800" b="1" dirty="0">
              <a:ea typeface="华文新魏" pitchFamily="2" charset="-122"/>
            </a:endParaRPr>
          </a:p>
        </p:txBody>
      </p:sp>
      <p:pic>
        <p:nvPicPr>
          <p:cNvPr id="101379" name="Picture 3" descr="NO_3292"/>
          <p:cNvPicPr>
            <a:picLocks noChangeAspect="1" noChangeArrowheads="1"/>
          </p:cNvPicPr>
          <p:nvPr/>
        </p:nvPicPr>
        <p:blipFill>
          <a:blip r:embed="rId2" cstate="print"/>
          <a:srcRect/>
          <a:stretch>
            <a:fillRect/>
          </a:stretch>
        </p:blipFill>
        <p:spPr bwMode="auto">
          <a:xfrm>
            <a:off x="1331640" y="764704"/>
            <a:ext cx="2686344" cy="3520728"/>
          </a:xfrm>
          <a:prstGeom prst="rect">
            <a:avLst/>
          </a:prstGeom>
          <a:noFill/>
          <a:ln w="9525">
            <a:noFill/>
            <a:miter lim="800000"/>
            <a:headEnd/>
            <a:tailEnd/>
          </a:ln>
        </p:spPr>
      </p:pic>
      <p:sp>
        <p:nvSpPr>
          <p:cNvPr id="101380" name="AutoShape 4"/>
          <p:cNvSpPr>
            <a:spLocks noChangeArrowheads="1"/>
          </p:cNvSpPr>
          <p:nvPr/>
        </p:nvSpPr>
        <p:spPr bwMode="auto">
          <a:xfrm>
            <a:off x="5004048" y="1916832"/>
            <a:ext cx="3960440" cy="3960440"/>
          </a:xfrm>
          <a:prstGeom prst="cloudCallout">
            <a:avLst>
              <a:gd name="adj1" fmla="val -112212"/>
              <a:gd name="adj2" fmla="val -37724"/>
            </a:avLst>
          </a:prstGeom>
          <a:solidFill>
            <a:schemeClr val="bg1"/>
          </a:solidFill>
          <a:ln w="9525">
            <a:solidFill>
              <a:schemeClr val="accent2"/>
            </a:solidFill>
            <a:round/>
            <a:headEnd/>
            <a:tailEnd/>
          </a:ln>
          <a:effectLst/>
        </p:spPr>
        <p:txBody>
          <a:bodyPr anchor="ctr" anchorCtr="1"/>
          <a:lstStyle/>
          <a:p>
            <a:pPr algn="l"/>
            <a:r>
              <a:rPr lang="zh-CN" altLang="en-US" sz="2400" b="1" dirty="0">
                <a:latin typeface="华文新魏" pitchFamily="2" charset="-122"/>
                <a:ea typeface="华文新魏" pitchFamily="2" charset="-122"/>
              </a:rPr>
              <a:t>研究历史</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不仅要研究胜利的历史也要研究失败的历史。只有经过很多痛苦才会取得经验。不要把错误认为单纯是一种耻辱，要看作同时是一种财产。</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　</a:t>
            </a:r>
            <a:r>
              <a:rPr lang="zh-CN" altLang="en-US" sz="2400" b="1" dirty="0">
                <a:solidFill>
                  <a:schemeClr val="tx2"/>
                </a:solidFill>
                <a:latin typeface="华文新魏" pitchFamily="2" charset="-122"/>
                <a:ea typeface="华文新魏" pitchFamily="2" charset="-122"/>
              </a:rPr>
              <a:t>                 </a:t>
            </a:r>
          </a:p>
          <a:p>
            <a:pPr algn="l"/>
            <a:endParaRPr lang="zh-CN" altLang="en-US" sz="2400" b="1" dirty="0">
              <a:solidFill>
                <a:schemeClr val="tx2"/>
              </a:solidFill>
              <a:latin typeface="华文新魏" pitchFamily="2" charset="-122"/>
              <a:ea typeface="华文新魏" pitchFamily="2" charset="-122"/>
            </a:endParaRPr>
          </a:p>
        </p:txBody>
      </p:sp>
      <p:sp>
        <p:nvSpPr>
          <p:cNvPr id="101381" name="Rectangle 5"/>
          <p:cNvSpPr>
            <a:spLocks noChangeArrowheads="1"/>
          </p:cNvSpPr>
          <p:nvPr/>
        </p:nvSpPr>
        <p:spPr bwMode="auto">
          <a:xfrm>
            <a:off x="1547664" y="4293096"/>
            <a:ext cx="1502334" cy="276999"/>
          </a:xfrm>
          <a:prstGeom prst="rect">
            <a:avLst/>
          </a:prstGeom>
          <a:noFill/>
          <a:ln w="9525">
            <a:noFill/>
            <a:miter lim="800000"/>
            <a:headEnd/>
            <a:tailEnd/>
          </a:ln>
          <a:effectLst/>
        </p:spPr>
        <p:txBody>
          <a:bodyPr wrap="none">
            <a:spAutoFit/>
          </a:bodyPr>
          <a:lstStyle/>
          <a:p>
            <a:r>
              <a:rPr lang="zh-CN" altLang="en-US" sz="1200" b="1" dirty="0">
                <a:latin typeface="华文新魏" pitchFamily="2" charset="-122"/>
                <a:ea typeface="华文新魏" pitchFamily="2" charset="-122"/>
              </a:rPr>
              <a:t>毛泽东</a:t>
            </a:r>
            <a:r>
              <a:rPr lang="en-US" altLang="zh-CN" sz="1200" b="1" dirty="0">
                <a:latin typeface="华文新魏" pitchFamily="2" charset="-122"/>
                <a:ea typeface="华文新魏" pitchFamily="2" charset="-122"/>
              </a:rPr>
              <a:t>(</a:t>
            </a:r>
            <a:r>
              <a:rPr lang="en-US" altLang="zh-CN" sz="1200" b="1" dirty="0" smtClean="0">
                <a:latin typeface="华文新魏" pitchFamily="2" charset="-122"/>
                <a:ea typeface="华文新魏" pitchFamily="2" charset="-122"/>
              </a:rPr>
              <a:t>1893--1976</a:t>
            </a:r>
            <a:r>
              <a:rPr lang="en-US" altLang="zh-CN" sz="1200" b="1" dirty="0">
                <a:latin typeface="华文新魏" pitchFamily="2" charset="-122"/>
                <a:ea typeface="华文新魏"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1379"/>
                                        </p:tgtEl>
                                        <p:attrNameLst>
                                          <p:attrName>style.visibility</p:attrName>
                                        </p:attrNameLst>
                                      </p:cBhvr>
                                      <p:to>
                                        <p:strVal val="visible"/>
                                      </p:to>
                                    </p:set>
                                    <p:anim calcmode="lin" valueType="num">
                                      <p:cBhvr>
                                        <p:cTn id="7" dur="500" fill="hold"/>
                                        <p:tgtEl>
                                          <p:spTgt spid="101379"/>
                                        </p:tgtEl>
                                        <p:attrNameLst>
                                          <p:attrName>ppt_w</p:attrName>
                                        </p:attrNameLst>
                                      </p:cBhvr>
                                      <p:tavLst>
                                        <p:tav tm="0">
                                          <p:val>
                                            <p:fltVal val="0"/>
                                          </p:val>
                                        </p:tav>
                                        <p:tav tm="100000">
                                          <p:val>
                                            <p:strVal val="#ppt_w"/>
                                          </p:val>
                                        </p:tav>
                                      </p:tavLst>
                                    </p:anim>
                                    <p:anim calcmode="lin" valueType="num">
                                      <p:cBhvr>
                                        <p:cTn id="8" dur="500" fill="hold"/>
                                        <p:tgtEl>
                                          <p:spTgt spid="10137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3" presetClass="entr" presetSubtype="0" fill="hold" grpId="0" nodeType="clickEffect">
                                  <p:stCondLst>
                                    <p:cond delay="0"/>
                                  </p:stCondLst>
                                  <p:childTnLst>
                                    <p:set>
                                      <p:cBhvr>
                                        <p:cTn id="12" dur="1" fill="hold">
                                          <p:stCondLst>
                                            <p:cond delay="0"/>
                                          </p:stCondLst>
                                        </p:cTn>
                                        <p:tgtEl>
                                          <p:spTgt spid="101380"/>
                                        </p:tgtEl>
                                        <p:attrNameLst>
                                          <p:attrName>style.visibility</p:attrName>
                                        </p:attrNameLst>
                                      </p:cBhvr>
                                      <p:to>
                                        <p:strVal val="visible"/>
                                      </p:to>
                                    </p:set>
                                    <p:animEffect transition="in" filter="fade">
                                      <p:cBhvr>
                                        <p:cTn id="13" dur="100"/>
                                        <p:tgtEl>
                                          <p:spTgt spid="101380"/>
                                        </p:tgtEl>
                                      </p:cBhvr>
                                    </p:animEffect>
                                    <p:anim calcmode="lin" valueType="num">
                                      <p:cBhvr>
                                        <p:cTn id="14" dur="400" fill="hold"/>
                                        <p:tgtEl>
                                          <p:spTgt spid="101380"/>
                                        </p:tgtEl>
                                        <p:attrNameLst>
                                          <p:attrName>ppt_x</p:attrName>
                                        </p:attrNameLst>
                                      </p:cBhvr>
                                      <p:tavLst>
                                        <p:tav tm="0">
                                          <p:val>
                                            <p:strVal val="#ppt_x"/>
                                          </p:val>
                                        </p:tav>
                                        <p:tav tm="100000">
                                          <p:val>
                                            <p:strVal val="#ppt_x"/>
                                          </p:val>
                                        </p:tav>
                                      </p:tavLst>
                                    </p:anim>
                                    <p:anim calcmode="lin" valueType="num">
                                      <p:cBhvr>
                                        <p:cTn id="15" dur="400" fill="hold"/>
                                        <p:tgtEl>
                                          <p:spTgt spid="101380"/>
                                        </p:tgtEl>
                                        <p:attrNameLst>
                                          <p:attrName>ppt_y</p:attrName>
                                        </p:attrNameLst>
                                      </p:cBhvr>
                                      <p:tavLst>
                                        <p:tav tm="0">
                                          <p:val>
                                            <p:strVal val="#ppt_y+0.31"/>
                                          </p:val>
                                        </p:tav>
                                        <p:tav tm="100000">
                                          <p:val>
                                            <p:strVal val="#ppt_y+0.31"/>
                                          </p:val>
                                        </p:tav>
                                      </p:tavLst>
                                    </p:anim>
                                    <p:anim calcmode="lin" valueType="num">
                                      <p:cBhvr>
                                        <p:cTn id="16" dur="600" decel="50000" fill="hold">
                                          <p:stCondLst>
                                            <p:cond delay="400"/>
                                          </p:stCondLst>
                                        </p:cTn>
                                        <p:tgtEl>
                                          <p:spTgt spid="10138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600" decel="50000" fill="hold">
                                          <p:stCondLst>
                                            <p:cond delay="400"/>
                                          </p:stCondLst>
                                        </p:cTn>
                                        <p:tgtEl>
                                          <p:spTgt spid="10138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179512" y="332656"/>
            <a:ext cx="2476500" cy="1584176"/>
          </a:xfrm>
          <a:prstGeom prst="rect">
            <a:avLst/>
          </a:prstGeom>
          <a:noFill/>
        </p:spPr>
      </p:pic>
      <p:sp>
        <p:nvSpPr>
          <p:cNvPr id="2" name="标题 1"/>
          <p:cNvSpPr>
            <a:spLocks noGrp="1"/>
          </p:cNvSpPr>
          <p:nvPr>
            <p:ph type="title"/>
          </p:nvPr>
        </p:nvSpPr>
        <p:spPr>
          <a:xfrm>
            <a:off x="2123728" y="764704"/>
            <a:ext cx="2304256" cy="864096"/>
          </a:xfrm>
        </p:spPr>
        <p:txBody>
          <a:bodyPr>
            <a:normAutofit fontScale="90000"/>
          </a:bodyPr>
          <a:lstStyle/>
          <a:p>
            <a:r>
              <a:rPr lang="zh-CN" altLang="en-US" sz="4400" b="1" dirty="0" smtClean="0">
                <a:latin typeface="+mj-ea"/>
              </a:rPr>
              <a:t>学习思考</a:t>
            </a:r>
            <a:endParaRPr lang="zh-CN" altLang="en-US" sz="4400" b="1" dirty="0">
              <a:latin typeface="+mj-ea"/>
            </a:endParaRPr>
          </a:p>
        </p:txBody>
      </p:sp>
      <p:sp>
        <p:nvSpPr>
          <p:cNvPr id="3" name="内容占位符 2"/>
          <p:cNvSpPr>
            <a:spLocks noGrp="1"/>
          </p:cNvSpPr>
          <p:nvPr>
            <p:ph sz="quarter" idx="1"/>
          </p:nvPr>
        </p:nvSpPr>
        <p:spPr>
          <a:xfrm>
            <a:off x="539552" y="2852936"/>
            <a:ext cx="8394136" cy="2448272"/>
          </a:xfrm>
        </p:spPr>
        <p:txBody>
          <a:bodyPr>
            <a:normAutofit/>
          </a:bodyPr>
          <a:lstStyle/>
          <a:p>
            <a:pPr algn="just" eaLnBrk="0" hangingPunct="0"/>
            <a:r>
              <a:rPr lang="en-US" altLang="zh-CN" b="1" dirty="0" smtClean="0">
                <a:solidFill>
                  <a:schemeClr val="tx2"/>
                </a:solidFill>
                <a:latin typeface="华文新魏" pitchFamily="2" charset="-122"/>
                <a:ea typeface="华文新魏" pitchFamily="2" charset="-122"/>
              </a:rPr>
              <a:t>1.</a:t>
            </a:r>
            <a:r>
              <a:rPr lang="zh-CN" altLang="en-US" b="1" dirty="0" smtClean="0">
                <a:solidFill>
                  <a:schemeClr val="tx2"/>
                </a:solidFill>
                <a:latin typeface="华文新魏" pitchFamily="2" charset="-122"/>
                <a:ea typeface="华文新魏" pitchFamily="2" charset="-122"/>
              </a:rPr>
              <a:t>为什么说鸦片战争是中国近代史的起点？</a:t>
            </a:r>
          </a:p>
          <a:p>
            <a:pPr algn="just" eaLnBrk="0" hangingPunct="0"/>
            <a:r>
              <a:rPr lang="en-US" altLang="zh-CN" b="1" dirty="0" smtClean="0">
                <a:solidFill>
                  <a:schemeClr val="tx2"/>
                </a:solidFill>
                <a:latin typeface="华文新魏" pitchFamily="2" charset="-122"/>
                <a:ea typeface="华文新魏" pitchFamily="2" charset="-122"/>
              </a:rPr>
              <a:t>2.</a:t>
            </a:r>
            <a:r>
              <a:rPr lang="zh-CN" altLang="en-US" b="1" dirty="0" smtClean="0">
                <a:solidFill>
                  <a:schemeClr val="tx2"/>
                </a:solidFill>
                <a:latin typeface="华文新魏" pitchFamily="2" charset="-122"/>
                <a:ea typeface="华文新魏" pitchFamily="2" charset="-122"/>
              </a:rPr>
              <a:t>怎样认识近代中国的主要矛盾、社会性质及</a:t>
            </a:r>
          </a:p>
          <a:p>
            <a:pPr algn="just" eaLnBrk="0" hangingPunct="0"/>
            <a:r>
              <a:rPr lang="zh-CN" altLang="en-US" b="1" dirty="0" smtClean="0">
                <a:solidFill>
                  <a:schemeClr val="tx2"/>
                </a:solidFill>
                <a:latin typeface="华文新魏" pitchFamily="2" charset="-122"/>
                <a:ea typeface="华文新魏" pitchFamily="2" charset="-122"/>
              </a:rPr>
              <a:t>   其基本特征？</a:t>
            </a:r>
          </a:p>
          <a:p>
            <a:pPr algn="just" eaLnBrk="0" hangingPunct="0"/>
            <a:r>
              <a:rPr lang="en-US" altLang="zh-CN" b="1" smtClean="0">
                <a:solidFill>
                  <a:schemeClr val="tx2"/>
                </a:solidFill>
                <a:latin typeface="华文新魏" pitchFamily="2" charset="-122"/>
                <a:ea typeface="华文新魏" pitchFamily="2" charset="-122"/>
              </a:rPr>
              <a:t>3.</a:t>
            </a:r>
            <a:r>
              <a:rPr lang="zh-CN" altLang="en-US" b="1" smtClean="0">
                <a:solidFill>
                  <a:schemeClr val="tx2"/>
                </a:solidFill>
                <a:latin typeface="华文新魏" pitchFamily="2" charset="-122"/>
                <a:ea typeface="华文新魏" pitchFamily="2" charset="-122"/>
              </a:rPr>
              <a:t>如何</a:t>
            </a:r>
            <a:r>
              <a:rPr lang="zh-CN" altLang="en-US" b="1" dirty="0" smtClean="0">
                <a:solidFill>
                  <a:schemeClr val="tx2"/>
                </a:solidFill>
                <a:latin typeface="华文新魏" pitchFamily="2" charset="-122"/>
                <a:ea typeface="华文新魏" pitchFamily="2" charset="-122"/>
              </a:rPr>
              <a:t>理解近代中国的两大历史任务？</a:t>
            </a:r>
            <a:endParaRPr lang="zh-CN" altLang="en-US" b="1" dirty="0">
              <a:solidFill>
                <a:schemeClr val="tx2"/>
              </a:solidFill>
              <a:latin typeface="华文新魏" pitchFamily="2" charset="-122"/>
              <a:ea typeface="华文新魏"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2204864"/>
            <a:ext cx="8352928" cy="2952328"/>
          </a:xfrm>
        </p:spPr>
        <p:txBody>
          <a:bodyPr>
            <a:normAutofit fontScale="92500" lnSpcReduction="10000"/>
          </a:bodyPr>
          <a:lstStyle/>
          <a:p>
            <a:pPr>
              <a:buNone/>
            </a:pPr>
            <a:r>
              <a:rPr lang="zh-CN" altLang="en-US" sz="2800" b="1" dirty="0" smtClean="0">
                <a:solidFill>
                  <a:srgbClr val="FF0000"/>
                </a:solidFill>
                <a:latin typeface="华文新魏" pitchFamily="2" charset="-122"/>
                <a:ea typeface="华文新魏" pitchFamily="2" charset="-122"/>
              </a:rPr>
              <a:t>□</a:t>
            </a:r>
            <a:r>
              <a:rPr lang="zh-CN" altLang="en-US" sz="2800" b="1" dirty="0" smtClean="0">
                <a:latin typeface="华文新魏" pitchFamily="2" charset="-122"/>
                <a:ea typeface="华文新魏" pitchFamily="2" charset="-122"/>
              </a:rPr>
              <a:t>必读文献</a:t>
            </a:r>
            <a:endParaRPr lang="en-US" altLang="zh-CN" sz="28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1.</a:t>
            </a:r>
            <a:r>
              <a:rPr lang="zh-CN" altLang="zh-CN" sz="2400" b="1" dirty="0" smtClean="0">
                <a:latin typeface="华文新魏" pitchFamily="2" charset="-122"/>
                <a:ea typeface="华文新魏" pitchFamily="2" charset="-122"/>
              </a:rPr>
              <a:t>毛泽东</a:t>
            </a:r>
            <a:r>
              <a:rPr lang="zh-CN" altLang="en-US" sz="2400" b="1" dirty="0" smtClean="0">
                <a:latin typeface="华文新魏" pitchFamily="2" charset="-122"/>
                <a:ea typeface="华文新魏" pitchFamily="2" charset="-122"/>
              </a:rPr>
              <a:t>：</a:t>
            </a:r>
            <a:r>
              <a:rPr lang="zh-CN" altLang="zh-CN" sz="2400" b="1" dirty="0" smtClean="0">
                <a:latin typeface="华文新魏" pitchFamily="2" charset="-122"/>
                <a:ea typeface="华文新魏" pitchFamily="2" charset="-122"/>
              </a:rPr>
              <a:t>《中国革命与中国共产党》（</a:t>
            </a:r>
            <a:r>
              <a:rPr lang="en-US" altLang="zh-CN" sz="2400" b="1" dirty="0" smtClean="0">
                <a:latin typeface="华文新魏" pitchFamily="2" charset="-122"/>
                <a:ea typeface="华文新魏" pitchFamily="2" charset="-122"/>
              </a:rPr>
              <a:t>1939</a:t>
            </a:r>
            <a:r>
              <a:rPr lang="zh-CN" altLang="zh-CN"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12</a:t>
            </a:r>
            <a:r>
              <a:rPr lang="zh-CN" altLang="zh-CN" sz="2400" b="1" dirty="0" smtClean="0">
                <a:latin typeface="华文新魏" pitchFamily="2" charset="-122"/>
                <a:ea typeface="华文新魏" pitchFamily="2" charset="-122"/>
              </a:rPr>
              <a:t>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习近平：</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实现中华民族伟大复兴是中华民族近代以来最伟大的梦想</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2012</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11</a:t>
            </a:r>
            <a:r>
              <a:rPr lang="zh-CN" altLang="en-US" sz="2400" b="1" dirty="0" smtClean="0">
                <a:latin typeface="华文新魏" pitchFamily="2" charset="-122"/>
                <a:ea typeface="华文新魏" pitchFamily="2" charset="-122"/>
              </a:rPr>
              <a:t>月</a:t>
            </a:r>
            <a:r>
              <a:rPr lang="en-US" altLang="zh-CN" sz="2400" b="1" dirty="0" smtClean="0">
                <a:latin typeface="华文新魏" pitchFamily="2" charset="-122"/>
                <a:ea typeface="华文新魏" pitchFamily="2" charset="-122"/>
              </a:rPr>
              <a:t>29</a:t>
            </a:r>
            <a:r>
              <a:rPr lang="zh-CN" altLang="en-US" sz="2400" b="1" dirty="0" smtClean="0">
                <a:latin typeface="华文新魏" pitchFamily="2" charset="-122"/>
                <a:ea typeface="华文新魏" pitchFamily="2" charset="-122"/>
              </a:rPr>
              <a:t>日）</a:t>
            </a:r>
            <a:endParaRPr lang="en-US" altLang="zh-CN" sz="2400" b="1" dirty="0" smtClean="0">
              <a:latin typeface="华文新魏" pitchFamily="2" charset="-122"/>
              <a:ea typeface="华文新魏" pitchFamily="2" charset="-122"/>
            </a:endParaRPr>
          </a:p>
          <a:p>
            <a:pPr>
              <a:buNone/>
            </a:pPr>
            <a:r>
              <a:rPr lang="zh-CN" altLang="en-US" sz="2400" b="1" dirty="0" smtClean="0">
                <a:solidFill>
                  <a:srgbClr val="FF0000"/>
                </a:solidFill>
                <a:latin typeface="华文新魏" pitchFamily="2" charset="-122"/>
                <a:ea typeface="华文新魏" pitchFamily="2" charset="-122"/>
              </a:rPr>
              <a:t>□</a:t>
            </a:r>
            <a:r>
              <a:rPr lang="zh-CN" altLang="en-US" sz="2800" b="1" dirty="0" smtClean="0">
                <a:latin typeface="华文新魏" pitchFamily="2" charset="-122"/>
                <a:ea typeface="华文新魏" pitchFamily="2" charset="-122"/>
              </a:rPr>
              <a:t>延伸阅读文献</a:t>
            </a:r>
            <a:endParaRPr lang="en-US" altLang="zh-CN" sz="2800" b="1" dirty="0" smtClean="0">
              <a:latin typeface="华文新魏" pitchFamily="2" charset="-122"/>
              <a:ea typeface="华文新魏" pitchFamily="2" charset="-122"/>
            </a:endParaRPr>
          </a:p>
          <a:p>
            <a:pPr>
              <a:buNone/>
            </a:pPr>
            <a:r>
              <a:rPr lang="zh-CN" altLang="en-US" sz="2400" b="1" dirty="0" smtClean="0">
                <a:latin typeface="华文新魏" pitchFamily="2" charset="-122"/>
                <a:ea typeface="华文新魏" pitchFamily="2" charset="-122"/>
              </a:rPr>
              <a:t>    江泽民：</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高举邓小平理论伟大旗帜：把建设有中国特色社会主义事业全面推向二十一世纪</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在中国共产党第十五次全国代表大会上的报告</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（一）（</a:t>
            </a:r>
            <a:r>
              <a:rPr lang="en-US" altLang="zh-CN" sz="2400" b="1" dirty="0" smtClean="0">
                <a:latin typeface="华文新魏" pitchFamily="2" charset="-122"/>
                <a:ea typeface="华文新魏" pitchFamily="2" charset="-122"/>
              </a:rPr>
              <a:t>1997</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9</a:t>
            </a:r>
            <a:r>
              <a:rPr lang="zh-CN" altLang="en-US" sz="2400" b="1" dirty="0" smtClean="0">
                <a:latin typeface="华文新魏" pitchFamily="2" charset="-122"/>
                <a:ea typeface="华文新魏" pitchFamily="2" charset="-122"/>
              </a:rPr>
              <a:t>月</a:t>
            </a:r>
            <a:r>
              <a:rPr lang="en-US" altLang="zh-CN" sz="2400" b="1" dirty="0" smtClean="0">
                <a:latin typeface="华文新魏" pitchFamily="2" charset="-122"/>
                <a:ea typeface="华文新魏" pitchFamily="2" charset="-122"/>
              </a:rPr>
              <a:t>12</a:t>
            </a:r>
            <a:r>
              <a:rPr lang="zh-CN" altLang="en-US" sz="2400" b="1" dirty="0" smtClean="0">
                <a:latin typeface="华文新魏" pitchFamily="2" charset="-122"/>
                <a:ea typeface="华文新魏" pitchFamily="2" charset="-122"/>
              </a:rPr>
              <a:t>日）</a:t>
            </a:r>
            <a:endParaRPr lang="en-US" altLang="zh-CN" sz="2400" b="1" dirty="0" smtClean="0">
              <a:latin typeface="华文新魏" pitchFamily="2" charset="-122"/>
              <a:ea typeface="华文新魏" pitchFamily="2" charset="-122"/>
            </a:endParaRPr>
          </a:p>
        </p:txBody>
      </p:sp>
      <p:grpSp>
        <p:nvGrpSpPr>
          <p:cNvPr id="4" name="Group 3"/>
          <p:cNvGrpSpPr>
            <a:grpSpLocks/>
          </p:cNvGrpSpPr>
          <p:nvPr/>
        </p:nvGrpSpPr>
        <p:grpSpPr bwMode="auto">
          <a:xfrm>
            <a:off x="609600" y="228600"/>
            <a:ext cx="3530576" cy="1393825"/>
            <a:chOff x="0" y="0"/>
            <a:chExt cx="2788" cy="878"/>
          </a:xfrm>
        </p:grpSpPr>
        <p:sp>
          <p:nvSpPr>
            <p:cNvPr id="5" name="Text Box 4"/>
            <p:cNvSpPr txBox="1">
              <a:spLocks noChangeArrowheads="1"/>
            </p:cNvSpPr>
            <p:nvPr/>
          </p:nvSpPr>
          <p:spPr bwMode="auto">
            <a:xfrm>
              <a:off x="1196" y="0"/>
              <a:ext cx="1478" cy="368"/>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200" b="1" dirty="0" smtClean="0">
                  <a:solidFill>
                    <a:srgbClr val="800000"/>
                  </a:solidFill>
                  <a:latin typeface="华文新魏" pitchFamily="2" charset="-122"/>
                  <a:ea typeface="华文新魏" pitchFamily="2" charset="-122"/>
                </a:rPr>
                <a:t>文献</a:t>
              </a:r>
              <a:endParaRPr lang="zh-CN" altLang="en-US" sz="3200" b="1" dirty="0">
                <a:solidFill>
                  <a:srgbClr val="800000"/>
                </a:solidFill>
                <a:latin typeface="华文新魏" pitchFamily="2" charset="-122"/>
                <a:ea typeface="华文新魏" pitchFamily="2" charset="-122"/>
              </a:endParaRPr>
            </a:p>
          </p:txBody>
        </p:sp>
        <p:pic>
          <p:nvPicPr>
            <p:cNvPr id="6" name="Picture 5" descr="u=2469638031,733601179&amp;gp=24">
              <a:hlinkClick r:id="rId2"/>
            </p:cNvPr>
            <p:cNvPicPr>
              <a:picLocks noChangeAspect="1" noChangeArrowheads="1"/>
            </p:cNvPicPr>
            <p:nvPr/>
          </p:nvPicPr>
          <p:blipFill>
            <a:blip r:embed="rId3" cstate="print"/>
            <a:srcRect t="21547" b="22977"/>
            <a:stretch>
              <a:fillRect/>
            </a:stretch>
          </p:blipFill>
          <p:spPr bwMode="auto">
            <a:xfrm>
              <a:off x="1179" y="408"/>
              <a:ext cx="1609" cy="466"/>
            </a:xfrm>
            <a:prstGeom prst="rect">
              <a:avLst/>
            </a:prstGeom>
            <a:noFill/>
            <a:ln w="9525">
              <a:noFill/>
              <a:miter lim="800000"/>
              <a:headEnd/>
              <a:tailEnd/>
            </a:ln>
          </p:spPr>
        </p:pic>
        <p:pic>
          <p:nvPicPr>
            <p:cNvPr id="7" name="Picture 6" descr="u=3753423135,3646937240&amp;gp=30">
              <a:hlinkClick r:id="rId4"/>
            </p:cNvPr>
            <p:cNvPicPr>
              <a:picLocks noChangeAspect="1" noChangeArrowheads="1"/>
            </p:cNvPicPr>
            <p:nvPr/>
          </p:nvPicPr>
          <p:blipFill>
            <a:blip r:embed="rId5" cstate="print"/>
            <a:srcRect/>
            <a:stretch>
              <a:fillRect/>
            </a:stretch>
          </p:blipFill>
          <p:spPr bwMode="auto">
            <a:xfrm>
              <a:off x="0" y="136"/>
              <a:ext cx="1134" cy="742"/>
            </a:xfrm>
            <a:prstGeom prst="rect">
              <a:avLst/>
            </a:prstGeom>
            <a:noFill/>
            <a:ln w="9525">
              <a:noFill/>
              <a:miter lim="800000"/>
              <a:headEnd/>
              <a:tailEnd/>
            </a:ln>
          </p:spPr>
        </p:pic>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3808" y="908720"/>
            <a:ext cx="2304256" cy="638944"/>
          </a:xfrm>
        </p:spPr>
        <p:txBody>
          <a:bodyPr>
            <a:normAutofit fontScale="90000"/>
          </a:bodyPr>
          <a:lstStyle/>
          <a:p>
            <a:r>
              <a:rPr lang="zh-CN" altLang="en-US" b="1" dirty="0" smtClean="0"/>
              <a:t>推荐书目</a:t>
            </a:r>
            <a:endParaRPr lang="zh-CN" altLang="en-US" b="1" dirty="0"/>
          </a:p>
        </p:txBody>
      </p:sp>
      <p:sp>
        <p:nvSpPr>
          <p:cNvPr id="3" name="内容占位符 2"/>
          <p:cNvSpPr>
            <a:spLocks noGrp="1"/>
          </p:cNvSpPr>
          <p:nvPr>
            <p:ph sz="quarter" idx="1"/>
          </p:nvPr>
        </p:nvSpPr>
        <p:spPr>
          <a:xfrm>
            <a:off x="467544" y="2492896"/>
            <a:ext cx="8424936" cy="3650748"/>
          </a:xfrm>
        </p:spPr>
        <p:txBody>
          <a:bodyPr>
            <a:noAutofit/>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茅海建：</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天朝的崩溃</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，三联书店，</a:t>
            </a:r>
            <a:r>
              <a:rPr lang="en-US" altLang="zh-CN" sz="2400" b="1" dirty="0" smtClean="0">
                <a:latin typeface="华文新魏" pitchFamily="2" charset="-122"/>
                <a:ea typeface="华文新魏" pitchFamily="2" charset="-122"/>
              </a:rPr>
              <a:t>2015</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陈旭麓（</a:t>
            </a:r>
            <a:r>
              <a:rPr lang="en-US" altLang="zh-CN" sz="2400" b="1" dirty="0" smtClean="0">
                <a:latin typeface="华文新魏" pitchFamily="2" charset="-122"/>
                <a:ea typeface="华文新魏" pitchFamily="2" charset="-122"/>
              </a:rPr>
              <a:t> </a:t>
            </a:r>
            <a:r>
              <a:rPr lang="en-US" altLang="zh-CN" sz="2400" b="1" dirty="0" err="1" smtClean="0">
                <a:latin typeface="华文新魏" pitchFamily="2" charset="-122"/>
                <a:ea typeface="华文新魏" pitchFamily="2" charset="-122"/>
              </a:rPr>
              <a:t>lù</a:t>
            </a:r>
            <a:r>
              <a:rPr lang="en-US" altLang="zh-CN" sz="2400" b="1" dirty="0" smtClean="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近代中国社会的新陈代谢（插图本）</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，人民大学出版社，</a:t>
            </a:r>
            <a:r>
              <a:rPr lang="en-US" altLang="zh-CN" sz="2400" b="1" dirty="0" smtClean="0">
                <a:latin typeface="华文新魏" pitchFamily="2" charset="-122"/>
                <a:ea typeface="华文新魏" pitchFamily="2" charset="-122"/>
              </a:rPr>
              <a:t>2002</a:t>
            </a:r>
            <a:r>
              <a:rPr lang="zh-CN" altLang="en-US" sz="2400" b="1" dirty="0" smtClean="0">
                <a:latin typeface="华文新魏" pitchFamily="2" charset="-122"/>
                <a:ea typeface="华文新魏" pitchFamily="2" charset="-122"/>
              </a:rPr>
              <a:t>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萧致治、杨卫东编</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西风拂</a:t>
            </a:r>
            <a:r>
              <a:rPr lang="zh-CN" altLang="en-US" sz="2400" b="1" dirty="0" smtClean="0">
                <a:solidFill>
                  <a:srgbClr val="FF0000"/>
                </a:solidFill>
                <a:latin typeface="华文新魏" pitchFamily="2" charset="-122"/>
                <a:ea typeface="华文新魏" pitchFamily="2" charset="-122"/>
              </a:rPr>
              <a:t>夕阳</a:t>
            </a:r>
            <a:r>
              <a:rPr lang="zh-CN" altLang="en-US" sz="2400" b="1" dirty="0" smtClean="0">
                <a:latin typeface="华文新魏" pitchFamily="2" charset="-122"/>
                <a:ea typeface="华文新魏" pitchFamily="2" charset="-122"/>
              </a:rPr>
              <a:t>：鸦片战争前中西关系</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，湖北人民出版社，</a:t>
            </a:r>
            <a:r>
              <a:rPr lang="en-US" altLang="zh-CN" sz="2400" b="1" dirty="0" smtClean="0">
                <a:latin typeface="华文新魏" pitchFamily="2" charset="-122"/>
                <a:ea typeface="华文新魏" pitchFamily="2" charset="-122"/>
              </a:rPr>
              <a:t>2005</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马谧（</a:t>
            </a:r>
            <a:r>
              <a:rPr lang="en-US" altLang="zh-CN" sz="2400" b="1" dirty="0" err="1" smtClean="0"/>
              <a:t>mì</a:t>
            </a:r>
            <a:r>
              <a:rPr lang="zh-CN" altLang="en-US" sz="2400" b="1" dirty="0" smtClean="0">
                <a:latin typeface="华文新魏" pitchFamily="2" charset="-122"/>
                <a:ea typeface="华文新魏" pitchFamily="2" charset="-122"/>
              </a:rPr>
              <a:t>）挺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鸦片战争的正面与侧面</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，团结出版社，</a:t>
            </a:r>
            <a:r>
              <a:rPr lang="en-US" altLang="zh-CN" sz="2400" b="1" dirty="0" smtClean="0">
                <a:latin typeface="华文新魏" pitchFamily="2" charset="-122"/>
                <a:ea typeface="华文新魏" pitchFamily="2" charset="-122"/>
              </a:rPr>
              <a:t>2011</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宋体" charset="-122"/>
              </a:rPr>
              <a:t>5.</a:t>
            </a:r>
            <a:r>
              <a:rPr lang="zh-CN" altLang="en-US" sz="2400" b="1" dirty="0" smtClean="0">
                <a:latin typeface="宋体" charset="-122"/>
              </a:rPr>
              <a:t>唐德刚：</a:t>
            </a:r>
            <a:r>
              <a:rPr lang="en-US" altLang="zh-CN" sz="2400" b="1" dirty="0" smtClean="0">
                <a:latin typeface="宋体" charset="-122"/>
              </a:rPr>
              <a:t>《</a:t>
            </a:r>
            <a:r>
              <a:rPr lang="zh-CN" altLang="en-US" sz="2400" b="1" dirty="0" smtClean="0">
                <a:latin typeface="宋体" charset="-122"/>
              </a:rPr>
              <a:t>晚清七十年</a:t>
            </a:r>
            <a:r>
              <a:rPr lang="en-US" altLang="zh-CN" sz="2400" b="1" dirty="0" smtClean="0">
                <a:latin typeface="宋体" charset="-122"/>
              </a:rPr>
              <a:t>》</a:t>
            </a:r>
            <a:r>
              <a:rPr lang="zh-CN" altLang="en-US" sz="2400" b="1" dirty="0" smtClean="0">
                <a:latin typeface="宋体" charset="-122"/>
              </a:rPr>
              <a:t>，岳麓书店出版社，</a:t>
            </a:r>
            <a:r>
              <a:rPr lang="en-US" altLang="zh-CN" sz="2400" b="1" dirty="0" smtClean="0">
                <a:latin typeface="宋体" charset="-122"/>
              </a:rPr>
              <a:t>1998</a:t>
            </a:r>
            <a:r>
              <a:rPr lang="zh-CN" altLang="en-US" sz="2400" b="1" smtClean="0">
                <a:latin typeface="宋体" charset="-122"/>
              </a:rPr>
              <a:t>年版</a:t>
            </a:r>
            <a:endParaRPr lang="zh-CN" altLang="en-US" sz="2400" b="1" dirty="0" smtClean="0">
              <a:latin typeface="宋体" charset="-122"/>
            </a:endParaRPr>
          </a:p>
        </p:txBody>
      </p:sp>
      <p:pic>
        <p:nvPicPr>
          <p:cNvPr id="145410" name="Picture 2" descr="http://p0.so.qhmsg.com/bdr/_240_/t01cf60048967160d75.jpg"/>
          <p:cNvPicPr>
            <a:picLocks noChangeAspect="1" noChangeArrowheads="1"/>
          </p:cNvPicPr>
          <p:nvPr/>
        </p:nvPicPr>
        <p:blipFill>
          <a:blip r:embed="rId2" cstate="print"/>
          <a:srcRect/>
          <a:stretch>
            <a:fillRect/>
          </a:stretch>
        </p:blipFill>
        <p:spPr bwMode="auto">
          <a:xfrm>
            <a:off x="395536" y="157108"/>
            <a:ext cx="2423170" cy="1762306"/>
          </a:xfrm>
          <a:prstGeom prst="rect">
            <a:avLst/>
          </a:prstGeom>
          <a:noFill/>
        </p:spPr>
      </p:pic>
      <p:pic>
        <p:nvPicPr>
          <p:cNvPr id="209922" name="Picture 2" descr="https://gss1.bdstatic.com/9vo3dSag_xI4khGkpoWK1HF6hhy/baike/c0%3Dbaike80%2C5%2C5%2C80%2C26/sign=89aae583ad18972bb737089887a410ec/6a600c338744ebf843f0bda8dff9d72a6159a7a0.jpg"/>
          <p:cNvPicPr>
            <a:picLocks noChangeAspect="1" noChangeArrowheads="1"/>
          </p:cNvPicPr>
          <p:nvPr/>
        </p:nvPicPr>
        <p:blipFill>
          <a:blip r:embed="rId3" cstate="print"/>
          <a:srcRect/>
          <a:stretch>
            <a:fillRect/>
          </a:stretch>
        </p:blipFill>
        <p:spPr bwMode="auto">
          <a:xfrm>
            <a:off x="6804248" y="1"/>
            <a:ext cx="2189797" cy="2564904"/>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850106"/>
          </a:xfrm>
        </p:spPr>
        <p:txBody>
          <a:bodyPr/>
          <a:lstStyle/>
          <a:p>
            <a:r>
              <a:rPr lang="zh-CN" altLang="en-US" b="1" dirty="0" smtClean="0"/>
              <a:t>视频资料</a:t>
            </a:r>
            <a:r>
              <a:rPr lang="zh-CN" altLang="en-US" dirty="0" smtClean="0"/>
              <a:t>：</a:t>
            </a:r>
            <a:endParaRPr lang="zh-CN" altLang="en-US" dirty="0"/>
          </a:p>
        </p:txBody>
      </p:sp>
      <p:sp>
        <p:nvSpPr>
          <p:cNvPr id="3" name="内容占位符 2"/>
          <p:cNvSpPr>
            <a:spLocks noGrp="1"/>
          </p:cNvSpPr>
          <p:nvPr>
            <p:ph sz="quarter" idx="1"/>
          </p:nvPr>
        </p:nvSpPr>
        <p:spPr>
          <a:xfrm>
            <a:off x="467544" y="2060848"/>
            <a:ext cx="5616624" cy="2304256"/>
          </a:xfrm>
        </p:spPr>
        <p:txBody>
          <a:bodyPr>
            <a:normAutofit fontScale="92500" lnSpcReduction="10000"/>
          </a:bodyPr>
          <a:lstStyle/>
          <a:p>
            <a:r>
              <a:rPr lang="en-US" altLang="zh-CN" b="1" dirty="0" smtClean="0">
                <a:latin typeface="+mj-ea"/>
                <a:ea typeface="+mj-ea"/>
              </a:rPr>
              <a:t>1.【</a:t>
            </a:r>
            <a:r>
              <a:rPr lang="zh-CN" altLang="en-US" b="1" dirty="0" smtClean="0">
                <a:latin typeface="+mj-ea"/>
                <a:ea typeface="+mj-ea"/>
              </a:rPr>
              <a:t>百家讲坛</a:t>
            </a:r>
            <a:r>
              <a:rPr lang="en-US" altLang="zh-CN" b="1" dirty="0" smtClean="0">
                <a:latin typeface="+mj-ea"/>
                <a:ea typeface="+mj-ea"/>
              </a:rPr>
              <a:t>】《</a:t>
            </a:r>
            <a:r>
              <a:rPr lang="zh-CN" altLang="en-US" b="1" dirty="0" smtClean="0">
                <a:latin typeface="+mj-ea"/>
                <a:ea typeface="+mj-ea"/>
              </a:rPr>
              <a:t>道光与鸦片战争</a:t>
            </a:r>
            <a:r>
              <a:rPr lang="en-US" altLang="zh-CN" b="1" dirty="0" smtClean="0">
                <a:latin typeface="+mj-ea"/>
                <a:ea typeface="+mj-ea"/>
              </a:rPr>
              <a:t>》(</a:t>
            </a:r>
            <a:r>
              <a:rPr lang="zh-CN" altLang="en-US" b="1" dirty="0" smtClean="0">
                <a:latin typeface="+mj-ea"/>
                <a:ea typeface="+mj-ea"/>
              </a:rPr>
              <a:t>喻大华，全</a:t>
            </a:r>
            <a:r>
              <a:rPr lang="en-US" altLang="zh-CN" b="1" dirty="0" smtClean="0">
                <a:latin typeface="+mj-ea"/>
                <a:ea typeface="+mj-ea"/>
              </a:rPr>
              <a:t>15</a:t>
            </a:r>
            <a:r>
              <a:rPr lang="zh-CN" altLang="en-US" b="1" dirty="0" smtClean="0">
                <a:latin typeface="+mj-ea"/>
                <a:ea typeface="+mj-ea"/>
              </a:rPr>
              <a:t>集</a:t>
            </a:r>
            <a:r>
              <a:rPr lang="en-US" altLang="zh-CN" b="1" dirty="0" smtClean="0">
                <a:latin typeface="+mj-ea"/>
                <a:ea typeface="+mj-ea"/>
              </a:rPr>
              <a:t>)</a:t>
            </a:r>
            <a:r>
              <a:rPr lang="zh-CN" altLang="en-US" b="1" dirty="0" smtClean="0">
                <a:latin typeface="+mj-ea"/>
                <a:ea typeface="+mj-ea"/>
              </a:rPr>
              <a:t>；</a:t>
            </a:r>
            <a:endParaRPr lang="en-US" altLang="zh-CN" b="1" dirty="0" smtClean="0">
              <a:latin typeface="+mj-ea"/>
              <a:ea typeface="+mj-ea"/>
            </a:endParaRPr>
          </a:p>
          <a:p>
            <a:r>
              <a:rPr lang="en-US" altLang="zh-CN" b="1" dirty="0" smtClean="0">
                <a:latin typeface="+mj-ea"/>
                <a:ea typeface="+mj-ea"/>
              </a:rPr>
              <a:t>2.</a:t>
            </a:r>
            <a:r>
              <a:rPr lang="zh-CN" altLang="en-US" b="1" dirty="0" smtClean="0">
                <a:latin typeface="+mj-ea"/>
                <a:ea typeface="+mj-ea"/>
              </a:rPr>
              <a:t>纪录片编辑室： </a:t>
            </a:r>
            <a:r>
              <a:rPr lang="en-US" altLang="zh-CN" b="1" dirty="0" smtClean="0">
                <a:latin typeface="+mj-ea"/>
                <a:ea typeface="+mj-ea"/>
              </a:rPr>
              <a:t>《</a:t>
            </a:r>
            <a:r>
              <a:rPr lang="zh-CN" altLang="en-US" b="1" dirty="0" smtClean="0">
                <a:latin typeface="+mj-ea"/>
                <a:ea typeface="+mj-ea"/>
              </a:rPr>
              <a:t>晚清军事图志</a:t>
            </a:r>
            <a:r>
              <a:rPr lang="en-US" altLang="zh-CN" b="1" dirty="0" smtClean="0">
                <a:latin typeface="+mj-ea"/>
                <a:ea typeface="+mj-ea"/>
              </a:rPr>
              <a:t>》</a:t>
            </a:r>
            <a:r>
              <a:rPr lang="zh-CN" altLang="en-US" b="1" dirty="0" smtClean="0">
                <a:latin typeface="+mj-ea"/>
                <a:ea typeface="+mj-ea"/>
              </a:rPr>
              <a:t>（</a:t>
            </a:r>
            <a:r>
              <a:rPr lang="en-US" altLang="zh-CN" b="1" dirty="0" smtClean="0">
                <a:latin typeface="+mj-ea"/>
                <a:ea typeface="+mj-ea"/>
              </a:rPr>
              <a:t>5</a:t>
            </a:r>
            <a:r>
              <a:rPr lang="zh-CN" altLang="en-US" b="1" dirty="0" smtClean="0">
                <a:latin typeface="+mj-ea"/>
                <a:ea typeface="+mj-ea"/>
              </a:rPr>
              <a:t>集）；</a:t>
            </a:r>
            <a:endParaRPr lang="en-US" altLang="zh-CN" b="1" dirty="0" smtClean="0">
              <a:latin typeface="+mj-ea"/>
              <a:ea typeface="+mj-ea"/>
            </a:endParaRPr>
          </a:p>
          <a:p>
            <a:r>
              <a:rPr lang="en-US" altLang="zh-CN" b="1" smtClean="0">
                <a:latin typeface="+mj-ea"/>
                <a:ea typeface="+mj-ea"/>
              </a:rPr>
              <a:t>3.</a:t>
            </a:r>
            <a:r>
              <a:rPr lang="zh-CN" altLang="en-US" b="1" smtClean="0">
                <a:latin typeface="+mj-ea"/>
                <a:ea typeface="+mj-ea"/>
              </a:rPr>
              <a:t>电视剧</a:t>
            </a:r>
            <a:r>
              <a:rPr lang="en-US" altLang="zh-CN" b="1" dirty="0" smtClean="0">
                <a:latin typeface="+mj-ea"/>
                <a:ea typeface="+mj-ea"/>
              </a:rPr>
              <a:t>《</a:t>
            </a:r>
            <a:r>
              <a:rPr lang="zh-CN" altLang="en-US" b="1" dirty="0" smtClean="0">
                <a:latin typeface="+mj-ea"/>
                <a:ea typeface="+mj-ea"/>
              </a:rPr>
              <a:t>八旗子弟</a:t>
            </a:r>
            <a:r>
              <a:rPr lang="en-US" altLang="zh-CN" b="1" dirty="0" smtClean="0">
                <a:latin typeface="+mj-ea"/>
                <a:ea typeface="+mj-ea"/>
              </a:rPr>
              <a:t>》</a:t>
            </a:r>
            <a:r>
              <a:rPr lang="zh-CN" altLang="en-US" dirty="0" smtClean="0"/>
              <a:t> </a:t>
            </a:r>
            <a:r>
              <a:rPr lang="zh-CN" altLang="en-US" b="1" dirty="0" smtClean="0">
                <a:latin typeface="+mj-ea"/>
                <a:ea typeface="+mj-ea"/>
              </a:rPr>
              <a:t>（徐淦生电影剧本</a:t>
            </a:r>
            <a:r>
              <a:rPr lang="en-US" altLang="zh-CN" b="1" dirty="0" smtClean="0">
                <a:latin typeface="+mj-ea"/>
                <a:ea typeface="+mj-ea"/>
              </a:rPr>
              <a:t>《</a:t>
            </a:r>
            <a:r>
              <a:rPr lang="zh-CN" altLang="en-US" b="1" dirty="0" smtClean="0">
                <a:latin typeface="+mj-ea"/>
                <a:ea typeface="+mj-ea"/>
              </a:rPr>
              <a:t>白家雀</a:t>
            </a:r>
            <a:r>
              <a:rPr lang="en-US" altLang="zh-CN" b="1" dirty="0" smtClean="0">
                <a:latin typeface="+mj-ea"/>
                <a:ea typeface="+mj-ea"/>
              </a:rPr>
              <a:t>》</a:t>
            </a:r>
            <a:r>
              <a:rPr lang="zh-CN" altLang="en-US" b="1" dirty="0" smtClean="0">
                <a:latin typeface="+mj-ea"/>
                <a:ea typeface="+mj-ea"/>
              </a:rPr>
              <a:t>改编，</a:t>
            </a:r>
            <a:r>
              <a:rPr lang="en-US" altLang="zh-CN" b="1" dirty="0" smtClean="0">
                <a:latin typeface="+mj-ea"/>
                <a:ea typeface="+mj-ea"/>
              </a:rPr>
              <a:t>20</a:t>
            </a:r>
            <a:r>
              <a:rPr lang="zh-CN" altLang="en-US" b="1" dirty="0" smtClean="0">
                <a:latin typeface="+mj-ea"/>
                <a:ea typeface="+mj-ea"/>
              </a:rPr>
              <a:t>集）。</a:t>
            </a:r>
            <a:endParaRPr lang="en-US" altLang="zh-CN" b="1" dirty="0" smtClean="0">
              <a:latin typeface="+mj-ea"/>
              <a:ea typeface="+mj-ea"/>
            </a:endParaRPr>
          </a:p>
          <a:p>
            <a:endParaRPr lang="zh-CN" altLang="en-US" dirty="0"/>
          </a:p>
        </p:txBody>
      </p:sp>
      <p:pic>
        <p:nvPicPr>
          <p:cNvPr id="4" name="Picture 2" descr="https://p1.ssl.qhmsg.com/t01e147e949289eedac.jpg"/>
          <p:cNvPicPr>
            <a:picLocks noChangeAspect="1" noChangeArrowheads="1"/>
          </p:cNvPicPr>
          <p:nvPr/>
        </p:nvPicPr>
        <p:blipFill>
          <a:blip r:embed="rId2" cstate="print"/>
          <a:srcRect/>
          <a:stretch>
            <a:fillRect/>
          </a:stretch>
        </p:blipFill>
        <p:spPr bwMode="auto">
          <a:xfrm>
            <a:off x="6228184" y="1196752"/>
            <a:ext cx="2555490" cy="3240360"/>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Grp="1" noChangeArrowheads="1"/>
          </p:cNvSpPr>
          <p:nvPr>
            <p:ph type="title"/>
          </p:nvPr>
        </p:nvSpPr>
        <p:spPr>
          <a:xfrm>
            <a:off x="395536" y="260648"/>
            <a:ext cx="7715200" cy="847725"/>
          </a:xfrm>
          <a:solidFill>
            <a:schemeClr val="bg1"/>
          </a:solidFill>
          <a:ln/>
        </p:spPr>
        <p:txBody>
          <a:bodyPr/>
          <a:lstStyle/>
          <a:p>
            <a:pPr>
              <a:spcBef>
                <a:spcPct val="50000"/>
              </a:spcBef>
            </a:pPr>
            <a:r>
              <a:rPr lang="zh-CN" altLang="en-US" b="1" dirty="0">
                <a:solidFill>
                  <a:srgbClr val="FF0000"/>
                </a:solidFill>
              </a:rPr>
              <a:t>★</a:t>
            </a:r>
            <a:r>
              <a:rPr lang="zh-CN" altLang="en-US" b="1" dirty="0"/>
              <a:t>发达的建筑艺术</a:t>
            </a:r>
          </a:p>
        </p:txBody>
      </p:sp>
      <p:pic>
        <p:nvPicPr>
          <p:cNvPr id="17413" name="Picture 5" descr="赵州桥"/>
          <p:cNvPicPr>
            <a:picLocks noChangeAspect="1" noChangeArrowheads="1"/>
          </p:cNvPicPr>
          <p:nvPr/>
        </p:nvPicPr>
        <p:blipFill>
          <a:blip r:embed="rId2" cstate="print"/>
          <a:srcRect/>
          <a:stretch>
            <a:fillRect/>
          </a:stretch>
        </p:blipFill>
        <p:spPr bwMode="auto">
          <a:xfrm>
            <a:off x="179512" y="1196752"/>
            <a:ext cx="4320480" cy="2808312"/>
          </a:xfrm>
          <a:prstGeom prst="rect">
            <a:avLst/>
          </a:prstGeom>
          <a:noFill/>
          <a:ln w="9525">
            <a:noFill/>
            <a:miter lim="800000"/>
            <a:headEnd/>
            <a:tailEnd/>
          </a:ln>
          <a:effectLst/>
        </p:spPr>
      </p:pic>
      <p:sp>
        <p:nvSpPr>
          <p:cNvPr id="17414" name="Rectangle 6"/>
          <p:cNvSpPr>
            <a:spLocks noChangeArrowheads="1"/>
          </p:cNvSpPr>
          <p:nvPr/>
        </p:nvSpPr>
        <p:spPr bwMode="auto">
          <a:xfrm>
            <a:off x="251520" y="4221088"/>
            <a:ext cx="4104456" cy="369332"/>
          </a:xfrm>
          <a:prstGeom prst="rect">
            <a:avLst/>
          </a:prstGeom>
          <a:noFill/>
          <a:ln w="9525">
            <a:noFill/>
            <a:miter lim="800000"/>
            <a:headEnd/>
            <a:tailEnd/>
          </a:ln>
          <a:effectLst/>
        </p:spPr>
        <p:txBody>
          <a:bodyPr wrap="square">
            <a:spAutoFit/>
          </a:bodyPr>
          <a:lstStyle/>
          <a:p>
            <a:pPr algn="ctr"/>
            <a:r>
              <a:rPr lang="zh-CN" altLang="en-US" b="1" dirty="0">
                <a:latin typeface="+mj-ea"/>
                <a:ea typeface="+mj-ea"/>
              </a:rPr>
              <a:t>世界上现存最古老</a:t>
            </a:r>
            <a:r>
              <a:rPr lang="zh-CN" altLang="en-US" b="1" dirty="0" smtClean="0">
                <a:latin typeface="+mj-ea"/>
                <a:ea typeface="+mj-ea"/>
              </a:rPr>
              <a:t>的石拱桥</a:t>
            </a:r>
            <a:r>
              <a:rPr lang="en-US" altLang="zh-CN" b="1" dirty="0" smtClean="0">
                <a:latin typeface="+mj-ea"/>
                <a:ea typeface="+mj-ea"/>
              </a:rPr>
              <a:t>——</a:t>
            </a:r>
            <a:r>
              <a:rPr lang="zh-CN" altLang="en-US" b="1" dirty="0" smtClean="0">
                <a:latin typeface="+mj-ea"/>
                <a:ea typeface="+mj-ea"/>
              </a:rPr>
              <a:t>赵州桥</a:t>
            </a:r>
            <a:endParaRPr lang="zh-CN" altLang="en-US" b="1" dirty="0">
              <a:latin typeface="+mj-ea"/>
              <a:ea typeface="+mj-ea"/>
            </a:endParaRPr>
          </a:p>
        </p:txBody>
      </p:sp>
      <p:pic>
        <p:nvPicPr>
          <p:cNvPr id="86020" name="Picture 4" descr="http://pic31.nipic.com/20130630/12982319_085343673000_2.jpg"/>
          <p:cNvPicPr>
            <a:picLocks noChangeAspect="1" noChangeArrowheads="1"/>
          </p:cNvPicPr>
          <p:nvPr/>
        </p:nvPicPr>
        <p:blipFill>
          <a:blip r:embed="rId3" cstate="print"/>
          <a:srcRect/>
          <a:stretch>
            <a:fillRect/>
          </a:stretch>
        </p:blipFill>
        <p:spPr bwMode="auto">
          <a:xfrm>
            <a:off x="4499992" y="3933056"/>
            <a:ext cx="3953438" cy="2636912"/>
          </a:xfrm>
          <a:prstGeom prst="rect">
            <a:avLst/>
          </a:prstGeom>
          <a:noFill/>
        </p:spPr>
      </p:pic>
      <p:pic>
        <p:nvPicPr>
          <p:cNvPr id="86022" name="Picture 6" descr="http://p1.so.qhmsg.com/bdr/_240_/t016a3c5c18d7c500bb.jpg"/>
          <p:cNvPicPr>
            <a:picLocks noChangeAspect="1" noChangeArrowheads="1"/>
          </p:cNvPicPr>
          <p:nvPr/>
        </p:nvPicPr>
        <p:blipFill>
          <a:blip r:embed="rId4" cstate="print"/>
          <a:srcRect/>
          <a:stretch>
            <a:fillRect/>
          </a:stretch>
        </p:blipFill>
        <p:spPr bwMode="auto">
          <a:xfrm>
            <a:off x="4644008" y="1196752"/>
            <a:ext cx="4152900" cy="2664296"/>
          </a:xfrm>
          <a:prstGeom prst="rect">
            <a:avLst/>
          </a:prstGeom>
          <a:noFill/>
        </p:spPr>
      </p:pic>
      <p:sp>
        <p:nvSpPr>
          <p:cNvPr id="11" name="Rectangle 16"/>
          <p:cNvSpPr>
            <a:spLocks noChangeArrowheads="1"/>
          </p:cNvSpPr>
          <p:nvPr/>
        </p:nvSpPr>
        <p:spPr bwMode="auto">
          <a:xfrm>
            <a:off x="6444208" y="764704"/>
            <a:ext cx="1512168" cy="432048"/>
          </a:xfrm>
          <a:prstGeom prst="rect">
            <a:avLst/>
          </a:prstGeom>
          <a:solidFill>
            <a:srgbClr val="FFFFFF"/>
          </a:solidFill>
          <a:ln w="9525">
            <a:noFill/>
            <a:miter lim="800000"/>
            <a:headEnd/>
            <a:tailEnd/>
          </a:ln>
          <a:effectLst/>
        </p:spPr>
        <p:txBody>
          <a:bodyPr/>
          <a:lstStyle/>
          <a:p>
            <a:pPr>
              <a:buFontTx/>
              <a:buNone/>
            </a:pPr>
            <a:r>
              <a:rPr lang="zh-CN" altLang="en-US" sz="2400" b="1" dirty="0" smtClean="0">
                <a:solidFill>
                  <a:schemeClr val="tx2"/>
                </a:solidFill>
                <a:latin typeface="华文新魏" pitchFamily="2" charset="-122"/>
                <a:ea typeface="华文新魏" pitchFamily="2" charset="-122"/>
              </a:rPr>
              <a:t>苏州园林</a:t>
            </a:r>
            <a:endParaRPr lang="zh-CN" altLang="en-US" sz="2400" b="1" dirty="0">
              <a:solidFill>
                <a:schemeClr val="tx2"/>
              </a:solidFill>
              <a:latin typeface="华文新魏" pitchFamily="2" charset="-122"/>
              <a:ea typeface="华文新魏" pitchFamily="2" charset="-122"/>
            </a:endParaRPr>
          </a:p>
        </p:txBody>
      </p:sp>
      <p:sp>
        <p:nvSpPr>
          <p:cNvPr id="12" name="Rectangle 16"/>
          <p:cNvSpPr>
            <a:spLocks noChangeArrowheads="1"/>
          </p:cNvSpPr>
          <p:nvPr/>
        </p:nvSpPr>
        <p:spPr bwMode="auto">
          <a:xfrm>
            <a:off x="2411760" y="5373216"/>
            <a:ext cx="1938035" cy="576064"/>
          </a:xfrm>
          <a:prstGeom prst="rect">
            <a:avLst/>
          </a:prstGeom>
          <a:solidFill>
            <a:srgbClr val="FFFFFF"/>
          </a:solidFill>
          <a:ln w="9525">
            <a:noFill/>
            <a:miter lim="800000"/>
            <a:headEnd/>
            <a:tailEnd/>
          </a:ln>
          <a:effectLst/>
        </p:spPr>
        <p:txBody>
          <a:bodyPr/>
          <a:lstStyle/>
          <a:p>
            <a:pPr>
              <a:buFontTx/>
              <a:buNone/>
            </a:pPr>
            <a:r>
              <a:rPr lang="zh-CN" altLang="en-US" sz="2400" b="1" dirty="0" smtClean="0">
                <a:solidFill>
                  <a:schemeClr val="tx2"/>
                </a:solidFill>
                <a:latin typeface="华文新魏" pitchFamily="2" charset="-122"/>
                <a:ea typeface="华文新魏" pitchFamily="2" charset="-122"/>
              </a:rPr>
              <a:t>故宫博物院</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95536" y="188640"/>
            <a:ext cx="4392488" cy="838200"/>
          </a:xfrm>
          <a:solidFill>
            <a:srgbClr val="FFFFFF"/>
          </a:solidFill>
        </p:spPr>
        <p:txBody>
          <a:bodyPr>
            <a:normAutofit fontScale="90000"/>
          </a:bodyPr>
          <a:lstStyle/>
          <a:p>
            <a:r>
              <a:rPr lang="zh-CN" altLang="en-US" sz="3800" b="1" dirty="0">
                <a:solidFill>
                  <a:srgbClr val="FF0000"/>
                </a:solidFill>
              </a:rPr>
              <a:t>★</a:t>
            </a:r>
            <a:r>
              <a:rPr lang="zh-CN" altLang="en-US" sz="4800" b="1" dirty="0"/>
              <a:t>古代三大工程</a:t>
            </a:r>
          </a:p>
        </p:txBody>
      </p:sp>
      <p:grpSp>
        <p:nvGrpSpPr>
          <p:cNvPr id="11" name="组合 10"/>
          <p:cNvGrpSpPr/>
          <p:nvPr/>
        </p:nvGrpSpPr>
        <p:grpSpPr>
          <a:xfrm>
            <a:off x="4572000" y="188640"/>
            <a:ext cx="4451722" cy="3374653"/>
            <a:chOff x="4572000" y="188640"/>
            <a:chExt cx="4451722" cy="3374653"/>
          </a:xfrm>
        </p:grpSpPr>
        <p:grpSp>
          <p:nvGrpSpPr>
            <p:cNvPr id="3" name="Group 3"/>
            <p:cNvGrpSpPr>
              <a:grpSpLocks/>
            </p:cNvGrpSpPr>
            <p:nvPr/>
          </p:nvGrpSpPr>
          <p:grpSpPr bwMode="auto">
            <a:xfrm>
              <a:off x="4572000" y="332656"/>
              <a:ext cx="3528303" cy="3178583"/>
              <a:chOff x="0" y="-509"/>
              <a:chExt cx="3287" cy="2846"/>
            </a:xfrm>
          </p:grpSpPr>
          <p:sp>
            <p:nvSpPr>
              <p:cNvPr id="18436" name="Text Box 4"/>
              <p:cNvSpPr txBox="1">
                <a:spLocks noChangeArrowheads="1"/>
              </p:cNvSpPr>
              <p:nvPr/>
            </p:nvSpPr>
            <p:spPr bwMode="auto">
              <a:xfrm>
                <a:off x="0" y="1648"/>
                <a:ext cx="3108" cy="689"/>
              </a:xfrm>
              <a:prstGeom prst="rect">
                <a:avLst/>
              </a:prstGeom>
              <a:solidFill>
                <a:srgbClr val="FFFFFF"/>
              </a:solidFill>
              <a:ln w="9525">
                <a:noFill/>
                <a:miter lim="800000"/>
                <a:headEnd/>
                <a:tailEnd/>
              </a:ln>
              <a:effectLst/>
            </p:spPr>
            <p:txBody>
              <a:bodyPr wrap="square">
                <a:spAutoFit/>
              </a:bodyPr>
              <a:lstStyle/>
              <a:p>
                <a:pPr algn="l">
                  <a:spcBef>
                    <a:spcPct val="50000"/>
                  </a:spcBef>
                </a:pPr>
                <a:r>
                  <a:rPr lang="zh-CN" altLang="en-US" sz="2000" b="1" dirty="0">
                    <a:solidFill>
                      <a:srgbClr val="FF0000"/>
                    </a:solidFill>
                    <a:latin typeface="+mj-ea"/>
                    <a:ea typeface="+mj-ea"/>
                  </a:rPr>
                  <a:t>都江堰</a:t>
                </a:r>
                <a:r>
                  <a:rPr lang="zh-CN" altLang="en-US" sz="1200" b="1" dirty="0">
                    <a:latin typeface="+mj-ea"/>
                    <a:ea typeface="+mj-ea"/>
                  </a:rPr>
                  <a:t>，二千多年前，中国战国时期秦国蜀郡太守李冰及其子率众修建的一座大型水利工程。 </a:t>
                </a:r>
              </a:p>
            </p:txBody>
          </p:sp>
          <p:pic>
            <p:nvPicPr>
              <p:cNvPr id="18437" name="Picture 5" descr="37(4)"/>
              <p:cNvPicPr>
                <a:picLocks noChangeAspect="1" noChangeArrowheads="1"/>
              </p:cNvPicPr>
              <p:nvPr/>
            </p:nvPicPr>
            <p:blipFill>
              <a:blip r:embed="rId2" cstate="print"/>
              <a:srcRect/>
              <a:stretch>
                <a:fillRect/>
              </a:stretch>
            </p:blipFill>
            <p:spPr bwMode="auto">
              <a:xfrm>
                <a:off x="67" y="-509"/>
                <a:ext cx="3220" cy="2126"/>
              </a:xfrm>
              <a:prstGeom prst="rect">
                <a:avLst/>
              </a:prstGeom>
              <a:noFill/>
              <a:ln w="9525">
                <a:noFill/>
                <a:miter lim="800000"/>
                <a:headEnd/>
                <a:tailEnd/>
              </a:ln>
            </p:spPr>
          </p:pic>
        </p:grpSp>
        <p:sp>
          <p:nvSpPr>
            <p:cNvPr id="18442" name="Text Box 10"/>
            <p:cNvSpPr txBox="1">
              <a:spLocks noChangeArrowheads="1"/>
            </p:cNvSpPr>
            <p:nvPr/>
          </p:nvSpPr>
          <p:spPr bwMode="auto">
            <a:xfrm>
              <a:off x="8100392" y="188640"/>
              <a:ext cx="923330" cy="3374653"/>
            </a:xfrm>
            <a:prstGeom prst="rect">
              <a:avLst/>
            </a:prstGeom>
            <a:solidFill>
              <a:srgbClr val="CCFF66"/>
            </a:solidFill>
            <a:ln w="9525">
              <a:noFill/>
              <a:miter lim="800000"/>
              <a:headEnd/>
              <a:tailEnd/>
            </a:ln>
            <a:effectLst/>
          </p:spPr>
          <p:txBody>
            <a:bodyPr vert="eaVert">
              <a:spAutoFit/>
            </a:bodyPr>
            <a:lstStyle/>
            <a:p>
              <a:pPr algn="l"/>
              <a:r>
                <a:rPr lang="zh-CN" altLang="en-US" sz="2400" b="1" dirty="0">
                  <a:latin typeface="+mj-ea"/>
                  <a:ea typeface="+mj-ea"/>
                </a:rPr>
                <a:t>水旱从人，不知饥馑，时无荒年，谓之天府。</a:t>
              </a:r>
              <a:endParaRPr lang="zh-CN" altLang="en-US" sz="2400" dirty="0">
                <a:latin typeface="+mj-ea"/>
                <a:ea typeface="+mj-ea"/>
              </a:endParaRPr>
            </a:p>
          </p:txBody>
        </p:sp>
      </p:grpSp>
      <p:grpSp>
        <p:nvGrpSpPr>
          <p:cNvPr id="15" name="组合 14"/>
          <p:cNvGrpSpPr/>
          <p:nvPr/>
        </p:nvGrpSpPr>
        <p:grpSpPr>
          <a:xfrm>
            <a:off x="4788024" y="3501008"/>
            <a:ext cx="4176464" cy="3084208"/>
            <a:chOff x="4788024" y="3501008"/>
            <a:chExt cx="4176464" cy="3084208"/>
          </a:xfrm>
        </p:grpSpPr>
        <p:pic>
          <p:nvPicPr>
            <p:cNvPr id="18447" name="Picture 15" descr="cc2_023"/>
            <p:cNvPicPr>
              <a:picLocks noChangeAspect="1" noChangeArrowheads="1"/>
            </p:cNvPicPr>
            <p:nvPr/>
          </p:nvPicPr>
          <p:blipFill>
            <a:blip r:embed="rId3" cstate="print"/>
            <a:srcRect/>
            <a:stretch>
              <a:fillRect/>
            </a:stretch>
          </p:blipFill>
          <p:spPr bwMode="auto">
            <a:xfrm>
              <a:off x="4788024" y="3933056"/>
              <a:ext cx="4176464" cy="2652160"/>
            </a:xfrm>
            <a:prstGeom prst="rect">
              <a:avLst/>
            </a:prstGeom>
            <a:noFill/>
            <a:ln w="9525">
              <a:noFill/>
              <a:miter lim="800000"/>
              <a:headEnd/>
              <a:tailEnd/>
            </a:ln>
            <a:effectLst/>
          </p:spPr>
        </p:pic>
        <p:sp>
          <p:nvSpPr>
            <p:cNvPr id="18448" name="Rectangle 16"/>
            <p:cNvSpPr>
              <a:spLocks noChangeArrowheads="1"/>
            </p:cNvSpPr>
            <p:nvPr/>
          </p:nvSpPr>
          <p:spPr bwMode="auto">
            <a:xfrm>
              <a:off x="6084168" y="3501008"/>
              <a:ext cx="1512168" cy="432048"/>
            </a:xfrm>
            <a:prstGeom prst="rect">
              <a:avLst/>
            </a:prstGeom>
            <a:solidFill>
              <a:srgbClr val="FFFFFF"/>
            </a:solidFill>
            <a:ln w="9525">
              <a:noFill/>
              <a:miter lim="800000"/>
              <a:headEnd/>
              <a:tailEnd/>
            </a:ln>
            <a:effectLst/>
          </p:spPr>
          <p:txBody>
            <a:bodyPr/>
            <a:lstStyle/>
            <a:p>
              <a:pPr>
                <a:buFontTx/>
                <a:buNone/>
              </a:pPr>
              <a:r>
                <a:rPr lang="zh-CN" altLang="en-US" sz="2000" b="1" dirty="0">
                  <a:solidFill>
                    <a:srgbClr val="FF0000"/>
                  </a:solidFill>
                  <a:latin typeface="+mj-ea"/>
                  <a:ea typeface="+mj-ea"/>
                </a:rPr>
                <a:t>万里长城</a:t>
              </a:r>
            </a:p>
          </p:txBody>
        </p:sp>
      </p:grpSp>
      <p:grpSp>
        <p:nvGrpSpPr>
          <p:cNvPr id="16" name="组合 15"/>
          <p:cNvGrpSpPr/>
          <p:nvPr/>
        </p:nvGrpSpPr>
        <p:grpSpPr>
          <a:xfrm>
            <a:off x="179512" y="1196752"/>
            <a:ext cx="4427984" cy="5472608"/>
            <a:chOff x="179512" y="1196752"/>
            <a:chExt cx="4427984" cy="5472608"/>
          </a:xfrm>
        </p:grpSpPr>
        <p:pic>
          <p:nvPicPr>
            <p:cNvPr id="18445" name="Picture 13" descr="20060814095920">
              <a:hlinkClick r:id="rId4"/>
            </p:cNvPr>
            <p:cNvPicPr>
              <a:picLocks noChangeAspect="1" noChangeArrowheads="1"/>
            </p:cNvPicPr>
            <p:nvPr/>
          </p:nvPicPr>
          <p:blipFill>
            <a:blip r:embed="rId5" cstate="print"/>
            <a:srcRect/>
            <a:stretch>
              <a:fillRect/>
            </a:stretch>
          </p:blipFill>
          <p:spPr bwMode="auto">
            <a:xfrm>
              <a:off x="179512" y="3861048"/>
              <a:ext cx="4427984" cy="2808312"/>
            </a:xfrm>
            <a:prstGeom prst="rect">
              <a:avLst/>
            </a:prstGeom>
            <a:noFill/>
            <a:ln w="9525">
              <a:noFill/>
              <a:miter lim="800000"/>
              <a:headEnd/>
              <a:tailEnd/>
            </a:ln>
          </p:spPr>
        </p:pic>
        <p:pic>
          <p:nvPicPr>
            <p:cNvPr id="84994" name="Picture 2" descr="http://image2.sina.com.cn/dy/o/2006-05-13/3007679ce432a54201642d2720a158b3.jpg"/>
            <p:cNvPicPr>
              <a:picLocks noChangeAspect="1" noChangeArrowheads="1"/>
            </p:cNvPicPr>
            <p:nvPr/>
          </p:nvPicPr>
          <p:blipFill>
            <a:blip r:embed="rId6" cstate="print"/>
            <a:srcRect/>
            <a:stretch>
              <a:fillRect/>
            </a:stretch>
          </p:blipFill>
          <p:spPr bwMode="auto">
            <a:xfrm>
              <a:off x="323528" y="1196752"/>
              <a:ext cx="2016224" cy="2813336"/>
            </a:xfrm>
            <a:prstGeom prst="rect">
              <a:avLst/>
            </a:prstGeom>
            <a:noFill/>
          </p:spPr>
        </p:pic>
        <p:sp>
          <p:nvSpPr>
            <p:cNvPr id="13" name="矩形 12"/>
            <p:cNvSpPr/>
            <p:nvPr/>
          </p:nvSpPr>
          <p:spPr>
            <a:xfrm>
              <a:off x="2339752" y="2420888"/>
              <a:ext cx="1512168" cy="584775"/>
            </a:xfrm>
            <a:prstGeom prst="rect">
              <a:avLst/>
            </a:prstGeom>
          </p:spPr>
          <p:txBody>
            <a:bodyPr wrap="square">
              <a:spAutoFit/>
            </a:bodyPr>
            <a:lstStyle/>
            <a:p>
              <a:r>
                <a:rPr lang="zh-CN" altLang="en-US" sz="1200" b="1" dirty="0" smtClean="0">
                  <a:latin typeface="+mj-ea"/>
                  <a:ea typeface="+mj-ea"/>
                </a:rPr>
                <a:t>世界最长的运河：</a:t>
              </a:r>
              <a:r>
                <a:rPr lang="zh-CN" altLang="en-US" sz="2000" b="1" dirty="0" smtClean="0">
                  <a:solidFill>
                    <a:srgbClr val="FF0000"/>
                  </a:solidFill>
                  <a:latin typeface="+mj-ea"/>
                  <a:ea typeface="+mj-ea"/>
                </a:rPr>
                <a:t>京杭大运河</a:t>
              </a:r>
              <a:endParaRPr lang="zh-CN" altLang="en-US" sz="2000" b="1" dirty="0">
                <a:solidFill>
                  <a:srgbClr val="FF0000"/>
                </a:solidFill>
                <a:latin typeface="+mj-ea"/>
                <a:ea typeface="+mj-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ppt_w</p:attrName>
                                        </p:attrNameLst>
                                      </p:cBhvr>
                                      <p:tavLst>
                                        <p:tav tm="0">
                                          <p:val>
                                            <p:fltVal val="0"/>
                                          </p:val>
                                        </p:tav>
                                        <p:tav tm="100000">
                                          <p:val>
                                            <p:strVal val="#ppt_w"/>
                                          </p:val>
                                        </p:tav>
                                      </p:tavLst>
                                    </p:anim>
                                    <p:anim calcmode="lin" valueType="num">
                                      <p:cBhvr>
                                        <p:cTn id="8" dur="500" fill="hold"/>
                                        <p:tgtEl>
                                          <p:spTgt spid="184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四大发明">
            <a:hlinkClick r:id="rId2"/>
          </p:cNvPr>
          <p:cNvPicPr>
            <a:picLocks noChangeAspect="1" noChangeArrowheads="1"/>
          </p:cNvPicPr>
          <p:nvPr/>
        </p:nvPicPr>
        <p:blipFill>
          <a:blip r:embed="rId3" cstate="print"/>
          <a:srcRect/>
          <a:stretch>
            <a:fillRect/>
          </a:stretch>
        </p:blipFill>
        <p:spPr bwMode="auto">
          <a:xfrm>
            <a:off x="5220072" y="4221088"/>
            <a:ext cx="3429000" cy="2439988"/>
          </a:xfrm>
          <a:prstGeom prst="rect">
            <a:avLst/>
          </a:prstGeom>
          <a:noFill/>
          <a:ln w="9525">
            <a:solidFill>
              <a:srgbClr val="D60093"/>
            </a:solidFill>
            <a:miter lim="800000"/>
            <a:headEnd/>
            <a:tailEnd/>
          </a:ln>
        </p:spPr>
      </p:pic>
      <p:pic>
        <p:nvPicPr>
          <p:cNvPr id="20483" name="Picture 3" descr="四大发明">
            <a:hlinkClick r:id="rId4"/>
          </p:cNvPr>
          <p:cNvPicPr>
            <a:picLocks noChangeAspect="1" noChangeArrowheads="1"/>
          </p:cNvPicPr>
          <p:nvPr/>
        </p:nvPicPr>
        <p:blipFill>
          <a:blip r:embed="rId5" cstate="print"/>
          <a:srcRect/>
          <a:stretch>
            <a:fillRect/>
          </a:stretch>
        </p:blipFill>
        <p:spPr bwMode="auto">
          <a:xfrm>
            <a:off x="1043608" y="4221088"/>
            <a:ext cx="3657600" cy="2416175"/>
          </a:xfrm>
          <a:prstGeom prst="rect">
            <a:avLst/>
          </a:prstGeom>
          <a:noFill/>
          <a:ln w="9525">
            <a:solidFill>
              <a:srgbClr val="D60093"/>
            </a:solidFill>
            <a:miter lim="800000"/>
            <a:headEnd/>
            <a:tailEnd/>
          </a:ln>
        </p:spPr>
      </p:pic>
      <p:pic>
        <p:nvPicPr>
          <p:cNvPr id="20484" name="Picture 4" descr="4c3">
            <a:hlinkClick r:id="rId6"/>
          </p:cNvPr>
          <p:cNvPicPr>
            <a:picLocks noChangeAspect="1" noChangeArrowheads="1"/>
          </p:cNvPicPr>
          <p:nvPr/>
        </p:nvPicPr>
        <p:blipFill>
          <a:blip r:embed="rId7" cstate="print"/>
          <a:srcRect/>
          <a:stretch>
            <a:fillRect/>
          </a:stretch>
        </p:blipFill>
        <p:spPr bwMode="auto">
          <a:xfrm>
            <a:off x="971600" y="1196752"/>
            <a:ext cx="3581400" cy="2493963"/>
          </a:xfrm>
          <a:prstGeom prst="rect">
            <a:avLst/>
          </a:prstGeom>
          <a:noFill/>
          <a:ln w="9525">
            <a:solidFill>
              <a:srgbClr val="D60093"/>
            </a:solidFill>
            <a:miter lim="800000"/>
            <a:headEnd/>
            <a:tailEnd/>
          </a:ln>
        </p:spPr>
      </p:pic>
      <p:sp>
        <p:nvSpPr>
          <p:cNvPr id="20485" name="Rectangle 5"/>
          <p:cNvSpPr>
            <a:spLocks noChangeArrowheads="1"/>
          </p:cNvSpPr>
          <p:nvPr/>
        </p:nvSpPr>
        <p:spPr bwMode="auto">
          <a:xfrm>
            <a:off x="3635896" y="3717032"/>
            <a:ext cx="2520280" cy="503238"/>
          </a:xfrm>
          <a:prstGeom prst="rect">
            <a:avLst/>
          </a:prstGeom>
          <a:gradFill rotWithShape="1">
            <a:gsLst>
              <a:gs pos="0">
                <a:srgbClr val="FFFFCC"/>
              </a:gs>
              <a:gs pos="100000">
                <a:schemeClr val="bg1"/>
              </a:gs>
            </a:gsLst>
            <a:lin ang="5400000" scaled="1"/>
          </a:gradFill>
          <a:ln w="9525">
            <a:solidFill>
              <a:schemeClr val="bg1"/>
            </a:solidFill>
            <a:miter lim="800000"/>
            <a:headEnd/>
            <a:tailEnd/>
          </a:ln>
          <a:effectLst/>
        </p:spPr>
        <p:txBody>
          <a:bodyPr wrap="none" anchor="ctr"/>
          <a:lstStyle/>
          <a:p>
            <a:r>
              <a:rPr lang="zh-CN" altLang="en-US" sz="2400" b="1" dirty="0">
                <a:solidFill>
                  <a:srgbClr val="7030A0"/>
                </a:solidFill>
                <a:latin typeface="华文新魏" pitchFamily="2" charset="-122"/>
                <a:ea typeface="华文新魏" pitchFamily="2" charset="-122"/>
              </a:rPr>
              <a:t>四大发明雕塑图</a:t>
            </a:r>
          </a:p>
        </p:txBody>
      </p:sp>
      <p:pic>
        <p:nvPicPr>
          <p:cNvPr id="20486" name="Picture 6" descr="4c4">
            <a:hlinkClick r:id="rId8"/>
          </p:cNvPr>
          <p:cNvPicPr>
            <a:picLocks noChangeAspect="1" noChangeArrowheads="1"/>
          </p:cNvPicPr>
          <p:nvPr/>
        </p:nvPicPr>
        <p:blipFill>
          <a:blip r:embed="rId9" cstate="print"/>
          <a:srcRect/>
          <a:stretch>
            <a:fillRect/>
          </a:stretch>
        </p:blipFill>
        <p:spPr bwMode="auto">
          <a:xfrm>
            <a:off x="5436096" y="1268760"/>
            <a:ext cx="3429000" cy="2457450"/>
          </a:xfrm>
          <a:prstGeom prst="rect">
            <a:avLst/>
          </a:prstGeom>
          <a:noFill/>
          <a:ln w="9525">
            <a:solidFill>
              <a:srgbClr val="D60093"/>
            </a:solidFill>
            <a:miter lim="800000"/>
            <a:headEnd/>
            <a:tailEnd/>
          </a:ln>
        </p:spPr>
      </p:pic>
      <p:sp>
        <p:nvSpPr>
          <p:cNvPr id="20487" name="Rectangle 7"/>
          <p:cNvSpPr>
            <a:spLocks noGrp="1" noChangeArrowheads="1"/>
          </p:cNvSpPr>
          <p:nvPr>
            <p:ph type="title"/>
          </p:nvPr>
        </p:nvSpPr>
        <p:spPr>
          <a:xfrm>
            <a:off x="467544" y="260648"/>
            <a:ext cx="7653536" cy="692150"/>
          </a:xfrm>
          <a:solidFill>
            <a:srgbClr val="FFFFFF"/>
          </a:solidFill>
          <a:ln>
            <a:solidFill>
              <a:srgbClr val="993366"/>
            </a:solidFill>
          </a:ln>
        </p:spPr>
        <p:txBody>
          <a:bodyPr anchor="b">
            <a:normAutofit fontScale="90000"/>
          </a:bodyPr>
          <a:lstStyle/>
          <a:p>
            <a:r>
              <a:rPr lang="zh-CN" altLang="en-US" b="1" dirty="0">
                <a:solidFill>
                  <a:srgbClr val="FF0000"/>
                </a:solidFill>
              </a:rPr>
              <a:t>★</a:t>
            </a:r>
            <a:r>
              <a:rPr lang="zh-CN" altLang="en-US" b="1" dirty="0"/>
              <a:t>古代四大发明</a:t>
            </a:r>
          </a:p>
        </p:txBody>
      </p:sp>
      <p:sp>
        <p:nvSpPr>
          <p:cNvPr id="20488" name="Text Box 8"/>
          <p:cNvSpPr txBox="1">
            <a:spLocks noChangeArrowheads="1"/>
          </p:cNvSpPr>
          <p:nvPr/>
        </p:nvSpPr>
        <p:spPr bwMode="auto">
          <a:xfrm>
            <a:off x="365125" y="1752600"/>
            <a:ext cx="549275" cy="1066800"/>
          </a:xfrm>
          <a:prstGeom prst="rect">
            <a:avLst/>
          </a:prstGeom>
          <a:noFill/>
          <a:ln w="9525">
            <a:noFill/>
            <a:miter lim="800000"/>
            <a:headEnd/>
            <a:tailEnd/>
          </a:ln>
          <a:effectLst/>
        </p:spPr>
        <p:txBody>
          <a:bodyPr vert="eaVert">
            <a:spAutoFit/>
          </a:bodyPr>
          <a:lstStyle/>
          <a:p>
            <a:pPr algn="l">
              <a:spcBef>
                <a:spcPct val="50000"/>
              </a:spcBef>
            </a:pPr>
            <a:r>
              <a:rPr lang="zh-CN" altLang="en-US" sz="2400" b="1"/>
              <a:t>火  药</a:t>
            </a:r>
          </a:p>
        </p:txBody>
      </p:sp>
      <p:sp>
        <p:nvSpPr>
          <p:cNvPr id="20489" name="Text Box 9"/>
          <p:cNvSpPr txBox="1">
            <a:spLocks noChangeArrowheads="1"/>
          </p:cNvSpPr>
          <p:nvPr/>
        </p:nvSpPr>
        <p:spPr bwMode="auto">
          <a:xfrm>
            <a:off x="4788024" y="1988840"/>
            <a:ext cx="549275" cy="1295400"/>
          </a:xfrm>
          <a:prstGeom prst="rect">
            <a:avLst/>
          </a:prstGeom>
          <a:noFill/>
          <a:ln w="9525">
            <a:noFill/>
            <a:miter lim="800000"/>
            <a:headEnd/>
            <a:tailEnd/>
          </a:ln>
          <a:effectLst/>
        </p:spPr>
        <p:txBody>
          <a:bodyPr vert="eaVert">
            <a:spAutoFit/>
          </a:bodyPr>
          <a:lstStyle/>
          <a:p>
            <a:pPr algn="l">
              <a:spcBef>
                <a:spcPct val="50000"/>
              </a:spcBef>
            </a:pPr>
            <a:r>
              <a:rPr lang="zh-CN" altLang="en-US" sz="2400" b="1" dirty="0"/>
              <a:t>   造 纸</a:t>
            </a:r>
          </a:p>
        </p:txBody>
      </p:sp>
      <p:sp>
        <p:nvSpPr>
          <p:cNvPr id="20490" name="Text Box 10"/>
          <p:cNvSpPr txBox="1">
            <a:spLocks noChangeArrowheads="1"/>
          </p:cNvSpPr>
          <p:nvPr/>
        </p:nvSpPr>
        <p:spPr bwMode="auto">
          <a:xfrm>
            <a:off x="228600" y="4267200"/>
            <a:ext cx="549275" cy="1512888"/>
          </a:xfrm>
          <a:prstGeom prst="rect">
            <a:avLst/>
          </a:prstGeom>
          <a:noFill/>
          <a:ln w="9525">
            <a:noFill/>
            <a:miter lim="800000"/>
            <a:headEnd/>
            <a:tailEnd/>
          </a:ln>
          <a:effectLst/>
        </p:spPr>
        <p:txBody>
          <a:bodyPr vert="eaVert">
            <a:spAutoFit/>
          </a:bodyPr>
          <a:lstStyle/>
          <a:p>
            <a:pPr algn="l">
              <a:spcBef>
                <a:spcPct val="50000"/>
              </a:spcBef>
            </a:pPr>
            <a:r>
              <a:rPr lang="zh-CN" altLang="en-US" sz="2400" b="1"/>
              <a:t>指南针</a:t>
            </a:r>
          </a:p>
        </p:txBody>
      </p:sp>
      <p:sp>
        <p:nvSpPr>
          <p:cNvPr id="20491" name="Text Box 11"/>
          <p:cNvSpPr txBox="1">
            <a:spLocks noChangeArrowheads="1"/>
          </p:cNvSpPr>
          <p:nvPr/>
        </p:nvSpPr>
        <p:spPr bwMode="auto">
          <a:xfrm>
            <a:off x="4495800" y="4572000"/>
            <a:ext cx="549275" cy="1728788"/>
          </a:xfrm>
          <a:prstGeom prst="rect">
            <a:avLst/>
          </a:prstGeom>
          <a:noFill/>
          <a:ln w="9525">
            <a:noFill/>
            <a:miter lim="800000"/>
            <a:headEnd/>
            <a:tailEnd/>
          </a:ln>
          <a:effectLst/>
        </p:spPr>
        <p:txBody>
          <a:bodyPr vert="eaVert">
            <a:spAutoFit/>
          </a:bodyPr>
          <a:lstStyle/>
          <a:p>
            <a:pPr algn="l">
              <a:spcBef>
                <a:spcPct val="50000"/>
              </a:spcBef>
            </a:pPr>
            <a:r>
              <a:rPr lang="zh-CN" altLang="en-US" sz="2400" b="1"/>
              <a:t>活字印刷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fade">
                                      <p:cBhvr>
                                        <p:cTn id="7" dur="100"/>
                                        <p:tgtEl>
                                          <p:spTgt spid="20487"/>
                                        </p:tgtEl>
                                      </p:cBhvr>
                                    </p:animEffect>
                                    <p:anim calcmode="lin" valueType="num">
                                      <p:cBhvr>
                                        <p:cTn id="8" dur="400" fill="hold"/>
                                        <p:tgtEl>
                                          <p:spTgt spid="20487"/>
                                        </p:tgtEl>
                                        <p:attrNameLst>
                                          <p:attrName>ppt_x</p:attrName>
                                        </p:attrNameLst>
                                      </p:cBhvr>
                                      <p:tavLst>
                                        <p:tav tm="0">
                                          <p:val>
                                            <p:strVal val="#ppt_x"/>
                                          </p:val>
                                        </p:tav>
                                        <p:tav tm="100000">
                                          <p:val>
                                            <p:strVal val="#ppt_x"/>
                                          </p:val>
                                        </p:tav>
                                      </p:tavLst>
                                    </p:anim>
                                    <p:anim calcmode="lin" valueType="num">
                                      <p:cBhvr>
                                        <p:cTn id="9" dur="400" fill="hold"/>
                                        <p:tgtEl>
                                          <p:spTgt spid="2048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048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048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444208" y="548680"/>
            <a:ext cx="2338189" cy="3373343"/>
            <a:chOff x="6444208" y="548680"/>
            <a:chExt cx="2338189" cy="3373343"/>
          </a:xfrm>
        </p:grpSpPr>
        <p:sp>
          <p:nvSpPr>
            <p:cNvPr id="5" name="矩形 4"/>
            <p:cNvSpPr/>
            <p:nvPr/>
          </p:nvSpPr>
          <p:spPr>
            <a:xfrm>
              <a:off x="6732240" y="3645024"/>
              <a:ext cx="1673856" cy="276999"/>
            </a:xfrm>
            <a:prstGeom prst="rect">
              <a:avLst/>
            </a:prstGeom>
          </p:spPr>
          <p:txBody>
            <a:bodyPr wrap="none">
              <a:spAutoFit/>
            </a:bodyPr>
            <a:lstStyle/>
            <a:p>
              <a:r>
                <a:rPr kumimoji="1" lang="zh-CN" altLang="en-US" sz="1200" b="1" dirty="0" smtClean="0">
                  <a:solidFill>
                    <a:srgbClr val="002060"/>
                  </a:solidFill>
                  <a:latin typeface="华文新魏" pitchFamily="2" charset="-122"/>
                  <a:ea typeface="华文新魏" pitchFamily="2" charset="-122"/>
                </a:rPr>
                <a:t>马克思（</a:t>
              </a:r>
              <a:r>
                <a:rPr kumimoji="1" lang="en-US" altLang="zh-CN" sz="1200" b="1" dirty="0" smtClean="0">
                  <a:solidFill>
                    <a:srgbClr val="002060"/>
                  </a:solidFill>
                  <a:latin typeface="华文新魏" pitchFamily="2" charset="-122"/>
                  <a:ea typeface="华文新魏" pitchFamily="2" charset="-122"/>
                </a:rPr>
                <a:t>1818--1883</a:t>
              </a:r>
              <a:r>
                <a:rPr kumimoji="1" lang="zh-CN" altLang="en-US" sz="1200" b="1" dirty="0" smtClean="0">
                  <a:solidFill>
                    <a:srgbClr val="002060"/>
                  </a:solidFill>
                  <a:latin typeface="华文新魏" pitchFamily="2" charset="-122"/>
                  <a:ea typeface="华文新魏" pitchFamily="2" charset="-122"/>
                </a:rPr>
                <a:t>）</a:t>
              </a:r>
              <a:endParaRPr lang="zh-CN" altLang="en-US" sz="1200" dirty="0">
                <a:solidFill>
                  <a:srgbClr val="002060"/>
                </a:solidFill>
              </a:endParaRPr>
            </a:p>
          </p:txBody>
        </p:sp>
        <p:pic>
          <p:nvPicPr>
            <p:cNvPr id="111618" name="Picture 2" descr="http://p4.so.qhmsg.com/bdr/_240_/t0135fa97fa118bcef9.jpg"/>
            <p:cNvPicPr>
              <a:picLocks noChangeAspect="1" noChangeArrowheads="1"/>
            </p:cNvPicPr>
            <p:nvPr/>
          </p:nvPicPr>
          <p:blipFill>
            <a:blip r:embed="rId2" cstate="print"/>
            <a:srcRect/>
            <a:stretch>
              <a:fillRect/>
            </a:stretch>
          </p:blipFill>
          <p:spPr bwMode="auto">
            <a:xfrm>
              <a:off x="6444208" y="548680"/>
              <a:ext cx="2338189" cy="3033328"/>
            </a:xfrm>
            <a:prstGeom prst="rect">
              <a:avLst/>
            </a:prstGeom>
            <a:noFill/>
          </p:spPr>
        </p:pic>
      </p:grpSp>
      <p:sp>
        <p:nvSpPr>
          <p:cNvPr id="6" name="云形标注 5"/>
          <p:cNvSpPr/>
          <p:nvPr/>
        </p:nvSpPr>
        <p:spPr>
          <a:xfrm>
            <a:off x="899592" y="2276872"/>
            <a:ext cx="4032448" cy="3600400"/>
          </a:xfrm>
          <a:prstGeom prst="cloudCallout">
            <a:avLst>
              <a:gd name="adj1" fmla="val 105695"/>
              <a:gd name="adj2" fmla="val -6923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2060"/>
                </a:solidFill>
                <a:latin typeface="华文新魏" pitchFamily="2" charset="-122"/>
                <a:ea typeface="华文新魏" pitchFamily="2" charset="-122"/>
              </a:rPr>
              <a:t>印刷术、指南针和火药是预告</a:t>
            </a:r>
            <a:r>
              <a:rPr lang="zh-CN" altLang="en-US" sz="2000" b="1" dirty="0" smtClean="0">
                <a:solidFill>
                  <a:srgbClr val="002060"/>
                </a:solidFill>
                <a:latin typeface="Arial"/>
                <a:ea typeface="华文新魏" pitchFamily="2" charset="-122"/>
              </a:rPr>
              <a:t>“</a:t>
            </a:r>
            <a:r>
              <a:rPr lang="zh-CN" altLang="en-US" sz="2000" b="1" dirty="0" smtClean="0">
                <a:solidFill>
                  <a:srgbClr val="002060"/>
                </a:solidFill>
                <a:latin typeface="华文新魏" pitchFamily="2" charset="-122"/>
                <a:ea typeface="华文新魏" pitchFamily="2" charset="-122"/>
              </a:rPr>
              <a:t>资产阶级社会的到来的三大发明；火药把骑士阶层炸得粉碎，指南针打开了世界市场并建立了殖民地，而印刷术却变成新教的工具。总的来说变成科学复兴的手段</a:t>
            </a:r>
            <a:r>
              <a:rPr lang="en-US" altLang="zh-CN" sz="2000" b="1" dirty="0" smtClean="0">
                <a:solidFill>
                  <a:srgbClr val="002060"/>
                </a:solidFill>
                <a:latin typeface="Arial"/>
                <a:ea typeface="华文新魏" pitchFamily="2" charset="-122"/>
              </a:rPr>
              <a:t>…</a:t>
            </a:r>
            <a:r>
              <a:rPr lang="en-US" altLang="zh-CN" sz="2000" b="1" dirty="0" smtClean="0">
                <a:solidFill>
                  <a:srgbClr val="002060"/>
                </a:solidFill>
                <a:latin typeface="华文新魏" pitchFamily="2" charset="-122"/>
                <a:ea typeface="华文新魏" pitchFamily="2" charset="-122"/>
              </a:rPr>
              <a:t>..</a:t>
            </a:r>
            <a:r>
              <a:rPr lang="en-US" altLang="zh-CN" sz="2000" b="1" dirty="0" smtClean="0">
                <a:solidFill>
                  <a:srgbClr val="002060"/>
                </a:solidFill>
                <a:latin typeface="Arial"/>
                <a:ea typeface="华文新魏" pitchFamily="2" charset="-122"/>
              </a:rPr>
              <a:t>”</a:t>
            </a:r>
            <a:endParaRPr lang="en-US" altLang="zh-CN" sz="2000" b="1" dirty="0">
              <a:solidFill>
                <a:srgbClr val="002060"/>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507" name="Picture 3" descr="w140">
            <a:hlinkClick r:id="rId3"/>
          </p:cNvPr>
          <p:cNvPicPr>
            <a:picLocks noChangeAspect="1" noChangeArrowheads="1"/>
          </p:cNvPicPr>
          <p:nvPr/>
        </p:nvPicPr>
        <p:blipFill>
          <a:blip r:embed="rId4" cstate="print"/>
          <a:srcRect/>
          <a:stretch>
            <a:fillRect/>
          </a:stretch>
        </p:blipFill>
        <p:spPr bwMode="auto">
          <a:xfrm>
            <a:off x="827584" y="3140968"/>
            <a:ext cx="2581623" cy="3212976"/>
          </a:xfrm>
          <a:prstGeom prst="rect">
            <a:avLst/>
          </a:prstGeom>
          <a:noFill/>
          <a:ln w="9525">
            <a:noFill/>
            <a:miter lim="800000"/>
            <a:headEnd/>
            <a:tailEnd/>
          </a:ln>
        </p:spPr>
      </p:pic>
      <p:sp>
        <p:nvSpPr>
          <p:cNvPr id="6" name="云形标注 5"/>
          <p:cNvSpPr/>
          <p:nvPr/>
        </p:nvSpPr>
        <p:spPr>
          <a:xfrm>
            <a:off x="4716016" y="2348880"/>
            <a:ext cx="4139952" cy="3960440"/>
          </a:xfrm>
          <a:prstGeom prst="cloudCallout">
            <a:avLst>
              <a:gd name="adj1" fmla="val -101543"/>
              <a:gd name="adj2" fmla="val -620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50000"/>
              </a:spcBef>
              <a:buClrTx/>
              <a:buSzTx/>
              <a:buFont typeface="Wingdings" pitchFamily="2" charset="2"/>
              <a:buNone/>
            </a:pPr>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中国古代的发明和发现往往是超过同时代的欧洲，特别是15世纪以前更是如此，这可以毫不费力地加以证明。</a:t>
            </a:r>
            <a:r>
              <a:rPr lang="zh-CN" altLang="en-US" b="1" dirty="0" smtClean="0">
                <a:solidFill>
                  <a:srgbClr val="002060"/>
                </a:solidFill>
                <a:latin typeface="Arial"/>
                <a:ea typeface="华文新魏" pitchFamily="2" charset="-122"/>
              </a:rPr>
              <a:t>”</a:t>
            </a:r>
            <a:endParaRPr lang="zh-CN" altLang="en-US" b="1" dirty="0" smtClean="0">
              <a:solidFill>
                <a:srgbClr val="002060"/>
              </a:solidFill>
              <a:latin typeface="华文新魏" pitchFamily="2" charset="-122"/>
              <a:ea typeface="华文新魏" pitchFamily="2" charset="-122"/>
            </a:endParaRPr>
          </a:p>
          <a:p>
            <a:pPr>
              <a:spcBef>
                <a:spcPct val="50000"/>
              </a:spcBef>
              <a:buClrTx/>
              <a:buSzTx/>
              <a:buFont typeface="Wingdings" pitchFamily="2" charset="2"/>
              <a:buNone/>
            </a:pPr>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在3</a:t>
            </a:r>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13世纪，中国保持一个让西方人望尘莫及的科学知识水平。”</a:t>
            </a:r>
            <a:endParaRPr lang="zh-CN" altLang="en-US" b="1" dirty="0">
              <a:solidFill>
                <a:srgbClr val="002060"/>
              </a:solidFill>
              <a:latin typeface="华文新魏" pitchFamily="2" charset="-122"/>
              <a:ea typeface="华文新魏" pitchFamily="2" charset="-122"/>
            </a:endParaRPr>
          </a:p>
        </p:txBody>
      </p:sp>
      <p:grpSp>
        <p:nvGrpSpPr>
          <p:cNvPr id="8" name="组合 7"/>
          <p:cNvGrpSpPr/>
          <p:nvPr/>
        </p:nvGrpSpPr>
        <p:grpSpPr>
          <a:xfrm>
            <a:off x="683568" y="89699"/>
            <a:ext cx="2198241" cy="2896220"/>
            <a:chOff x="683568" y="89699"/>
            <a:chExt cx="2198241" cy="2896220"/>
          </a:xfrm>
        </p:grpSpPr>
        <p:pic>
          <p:nvPicPr>
            <p:cNvPr id="21508" name="Picture 4" descr="李约瑟"/>
            <p:cNvPicPr>
              <a:picLocks noChangeAspect="1" noChangeArrowheads="1"/>
            </p:cNvPicPr>
            <p:nvPr/>
          </p:nvPicPr>
          <p:blipFill>
            <a:blip r:embed="rId5" cstate="print"/>
            <a:srcRect/>
            <a:stretch>
              <a:fillRect/>
            </a:stretch>
          </p:blipFill>
          <p:spPr bwMode="auto">
            <a:xfrm>
              <a:off x="683568" y="89699"/>
              <a:ext cx="2198241" cy="2609349"/>
            </a:xfrm>
            <a:prstGeom prst="rect">
              <a:avLst/>
            </a:prstGeom>
            <a:noFill/>
            <a:ln w="9525">
              <a:noFill/>
              <a:miter lim="800000"/>
              <a:headEnd/>
              <a:tailEnd/>
            </a:ln>
          </p:spPr>
        </p:pic>
        <p:sp>
          <p:nvSpPr>
            <p:cNvPr id="7" name="矩形 6"/>
            <p:cNvSpPr/>
            <p:nvPr/>
          </p:nvSpPr>
          <p:spPr>
            <a:xfrm>
              <a:off x="899592" y="2708920"/>
              <a:ext cx="1656184" cy="276999"/>
            </a:xfrm>
            <a:prstGeom prst="rect">
              <a:avLst/>
            </a:prstGeom>
          </p:spPr>
          <p:txBody>
            <a:bodyPr wrap="square">
              <a:spAutoFit/>
            </a:bodyPr>
            <a:lstStyle/>
            <a:p>
              <a:r>
                <a:rPr lang="zh-CN" altLang="en-US" sz="1200" b="1" dirty="0" smtClean="0">
                  <a:solidFill>
                    <a:srgbClr val="4F271C"/>
                  </a:solidFill>
                  <a:latin typeface="华文新魏" pitchFamily="2" charset="-122"/>
                  <a:ea typeface="华文新魏" pitchFamily="2" charset="-122"/>
                </a:rPr>
                <a:t>李</a:t>
              </a:r>
              <a:r>
                <a:rPr lang="zh-CN" altLang="en-US" sz="1200" b="1" dirty="0" smtClean="0">
                  <a:solidFill>
                    <a:srgbClr val="4F271C"/>
                  </a:solidFill>
                  <a:latin typeface="Arial"/>
                  <a:ea typeface="华文新魏" pitchFamily="2" charset="-122"/>
                </a:rPr>
                <a:t>·</a:t>
              </a:r>
              <a:r>
                <a:rPr lang="zh-CN" altLang="en-US" sz="1200" b="1" dirty="0" smtClean="0">
                  <a:solidFill>
                    <a:srgbClr val="4F271C"/>
                  </a:solidFill>
                  <a:latin typeface="华文新魏" pitchFamily="2" charset="-122"/>
                  <a:ea typeface="华文新魏" pitchFamily="2" charset="-122"/>
                </a:rPr>
                <a:t>约瑟（1900--1995）</a:t>
              </a:r>
              <a:r>
                <a:rPr lang="zh-CN" altLang="en-US" sz="1200" dirty="0" smtClean="0">
                  <a:solidFill>
                    <a:srgbClr val="4F271C"/>
                  </a:solidFill>
                </a:rPr>
                <a:t> </a:t>
              </a:r>
              <a:endParaRPr lang="zh-CN" altLang="en-US" sz="1200" dirty="0"/>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1520" y="260648"/>
            <a:ext cx="8682168" cy="864096"/>
          </a:xfrm>
        </p:spPr>
        <p:txBody>
          <a:bodyPr>
            <a:noAutofit/>
          </a:bodyPr>
          <a:lstStyle/>
          <a:p>
            <a:r>
              <a:rPr lang="zh-CN" altLang="en-US" sz="4000" b="1" dirty="0"/>
              <a:t>（2）哲学思想</a:t>
            </a:r>
            <a:r>
              <a:rPr lang="zh-CN" altLang="en-US" sz="4000" b="1" dirty="0" smtClean="0"/>
              <a:t>博大精深</a:t>
            </a:r>
            <a:endParaRPr lang="zh-CN" altLang="en-US" sz="4000" b="1" dirty="0"/>
          </a:p>
        </p:txBody>
      </p:sp>
      <p:pic>
        <p:nvPicPr>
          <p:cNvPr id="22531" name="Picture 3" descr="诸子百家jpg"/>
          <p:cNvPicPr>
            <a:picLocks noChangeAspect="1" noChangeArrowheads="1"/>
          </p:cNvPicPr>
          <p:nvPr/>
        </p:nvPicPr>
        <p:blipFill>
          <a:blip r:embed="rId2" cstate="print"/>
          <a:srcRect/>
          <a:stretch>
            <a:fillRect/>
          </a:stretch>
        </p:blipFill>
        <p:spPr bwMode="auto">
          <a:xfrm>
            <a:off x="179512" y="1137099"/>
            <a:ext cx="4104456" cy="2658053"/>
          </a:xfrm>
          <a:prstGeom prst="rect">
            <a:avLst/>
          </a:prstGeom>
          <a:noFill/>
          <a:ln w="9525">
            <a:noFill/>
            <a:miter lim="800000"/>
            <a:headEnd/>
            <a:tailEnd/>
          </a:ln>
          <a:effectLst/>
        </p:spPr>
      </p:pic>
      <p:pic>
        <p:nvPicPr>
          <p:cNvPr id="6" name="Picture 3" descr="诸子百家2"/>
          <p:cNvPicPr>
            <a:picLocks noChangeAspect="1" noChangeArrowheads="1"/>
          </p:cNvPicPr>
          <p:nvPr/>
        </p:nvPicPr>
        <p:blipFill>
          <a:blip r:embed="rId3" cstate="print"/>
          <a:srcRect/>
          <a:stretch>
            <a:fillRect/>
          </a:stretch>
        </p:blipFill>
        <p:spPr bwMode="auto">
          <a:xfrm>
            <a:off x="4644008" y="1124744"/>
            <a:ext cx="4248472" cy="2808312"/>
          </a:xfrm>
          <a:prstGeom prst="rect">
            <a:avLst/>
          </a:prstGeom>
          <a:noFill/>
          <a:ln w="9525">
            <a:noFill/>
            <a:miter lim="800000"/>
            <a:headEnd/>
            <a:tailEnd/>
          </a:ln>
        </p:spPr>
      </p:pic>
      <p:pic>
        <p:nvPicPr>
          <p:cNvPr id="7" name="Picture 3" descr="诸子百家3"/>
          <p:cNvPicPr>
            <a:picLocks noChangeAspect="1" noChangeArrowheads="1"/>
          </p:cNvPicPr>
          <p:nvPr/>
        </p:nvPicPr>
        <p:blipFill>
          <a:blip r:embed="rId4" cstate="print"/>
          <a:srcRect/>
          <a:stretch>
            <a:fillRect/>
          </a:stretch>
        </p:blipFill>
        <p:spPr bwMode="auto">
          <a:xfrm>
            <a:off x="107504" y="3861048"/>
            <a:ext cx="4211960" cy="2758871"/>
          </a:xfrm>
          <a:prstGeom prst="rect">
            <a:avLst/>
          </a:prstGeom>
          <a:noFill/>
          <a:ln w="9525">
            <a:noFill/>
            <a:miter lim="800000"/>
            <a:headEnd/>
            <a:tailEnd/>
          </a:ln>
        </p:spPr>
      </p:pic>
      <p:pic>
        <p:nvPicPr>
          <p:cNvPr id="8" name="Picture 2" descr="诸子百家4"/>
          <p:cNvPicPr>
            <a:picLocks noChangeAspect="1" noChangeArrowheads="1"/>
          </p:cNvPicPr>
          <p:nvPr/>
        </p:nvPicPr>
        <p:blipFill>
          <a:blip r:embed="rId5" cstate="print"/>
          <a:srcRect/>
          <a:stretch>
            <a:fillRect/>
          </a:stretch>
        </p:blipFill>
        <p:spPr bwMode="auto">
          <a:xfrm>
            <a:off x="4716016" y="4077072"/>
            <a:ext cx="3960440" cy="256699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074144" cy="1143000"/>
          </a:xfrm>
        </p:spPr>
        <p:txBody>
          <a:bodyPr>
            <a:normAutofit fontScale="90000"/>
          </a:bodyPr>
          <a:lstStyle/>
          <a:p>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b="1" dirty="0"/>
          </a:p>
        </p:txBody>
      </p:sp>
      <p:pic>
        <p:nvPicPr>
          <p:cNvPr id="61442" name="Picture 2" descr="http://p3.so.qhmsg.com/bdr/_240_/t01c6244564514a893d.jpg"/>
          <p:cNvPicPr>
            <a:picLocks noChangeAspect="1" noChangeArrowheads="1"/>
          </p:cNvPicPr>
          <p:nvPr/>
        </p:nvPicPr>
        <p:blipFill>
          <a:blip r:embed="rId2" cstate="print"/>
          <a:srcRect/>
          <a:stretch>
            <a:fillRect/>
          </a:stretch>
        </p:blipFill>
        <p:spPr bwMode="auto">
          <a:xfrm>
            <a:off x="179512" y="1124744"/>
            <a:ext cx="2880320" cy="2286000"/>
          </a:xfrm>
          <a:prstGeom prst="rect">
            <a:avLst/>
          </a:prstGeom>
          <a:noFill/>
        </p:spPr>
      </p:pic>
      <p:pic>
        <p:nvPicPr>
          <p:cNvPr id="61443" name="Picture 3"/>
          <p:cNvPicPr>
            <a:picLocks noChangeAspect="1" noChangeArrowheads="1"/>
          </p:cNvPicPr>
          <p:nvPr/>
        </p:nvPicPr>
        <p:blipFill>
          <a:blip r:embed="rId3" cstate="print"/>
          <a:srcRect/>
          <a:stretch>
            <a:fillRect/>
          </a:stretch>
        </p:blipFill>
        <p:spPr bwMode="auto">
          <a:xfrm>
            <a:off x="3203848" y="1124744"/>
            <a:ext cx="1617539" cy="2314971"/>
          </a:xfrm>
          <a:prstGeom prst="rect">
            <a:avLst/>
          </a:prstGeom>
          <a:noFill/>
          <a:ln w="9525">
            <a:noFill/>
            <a:miter lim="800000"/>
            <a:headEnd/>
            <a:tailEnd/>
          </a:ln>
        </p:spPr>
      </p:pic>
      <p:pic>
        <p:nvPicPr>
          <p:cNvPr id="61445" name="Picture 5" descr="http://p1.so.qhmsg.com/bdr/_240_/t0110a421c395788df6.jpg"/>
          <p:cNvPicPr>
            <a:picLocks noChangeAspect="1" noChangeArrowheads="1"/>
          </p:cNvPicPr>
          <p:nvPr/>
        </p:nvPicPr>
        <p:blipFill>
          <a:blip r:embed="rId4" cstate="print"/>
          <a:srcRect/>
          <a:stretch>
            <a:fillRect/>
          </a:stretch>
        </p:blipFill>
        <p:spPr bwMode="auto">
          <a:xfrm>
            <a:off x="5148064" y="980728"/>
            <a:ext cx="1872208" cy="2517126"/>
          </a:xfrm>
          <a:prstGeom prst="rect">
            <a:avLst/>
          </a:prstGeom>
          <a:noFill/>
        </p:spPr>
      </p:pic>
      <p:sp>
        <p:nvSpPr>
          <p:cNvPr id="8" name="标题 1"/>
          <p:cNvSpPr txBox="1">
            <a:spLocks/>
          </p:cNvSpPr>
          <p:nvPr/>
        </p:nvSpPr>
        <p:spPr>
          <a:xfrm>
            <a:off x="107504" y="260648"/>
            <a:ext cx="8856984" cy="1143000"/>
          </a:xfrm>
          <a:prstGeom prst="rect">
            <a:avLst/>
          </a:prstGeom>
        </p:spPr>
        <p:txBody>
          <a:bodyPr anchor="ctr">
            <a:normAutofit fontScale="9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3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华文新魏" pitchFamily="2" charset="-122"/>
                <a:cs typeface="+mj-cs"/>
              </a:rPr>
              <a:t>（3）瑰丽灿烂的文学艺术</a:t>
            </a:r>
            <a:r>
              <a:rPr kumimoji="0" lang="zh-CN" altLang="en-US" sz="43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
            </a:r>
            <a:br>
              <a:rPr kumimoji="0" lang="zh-CN" altLang="en-US" sz="43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br>
            <a:endParaRPr kumimoji="0" lang="zh-CN" altLang="en-US" sz="4300" b="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endParaRPr>
          </a:p>
        </p:txBody>
      </p:sp>
      <p:pic>
        <p:nvPicPr>
          <p:cNvPr id="61446" name="Picture 6"/>
          <p:cNvPicPr>
            <a:picLocks noChangeAspect="1" noChangeArrowheads="1"/>
          </p:cNvPicPr>
          <p:nvPr/>
        </p:nvPicPr>
        <p:blipFill>
          <a:blip r:embed="rId5" cstate="print"/>
          <a:srcRect/>
          <a:stretch>
            <a:fillRect/>
          </a:stretch>
        </p:blipFill>
        <p:spPr bwMode="auto">
          <a:xfrm>
            <a:off x="7092280" y="1268760"/>
            <a:ext cx="2051720" cy="2430866"/>
          </a:xfrm>
          <a:prstGeom prst="rect">
            <a:avLst/>
          </a:prstGeom>
          <a:noFill/>
          <a:ln w="9525">
            <a:noFill/>
            <a:miter lim="800000"/>
            <a:headEnd/>
            <a:tailEnd/>
          </a:ln>
        </p:spPr>
      </p:pic>
      <p:pic>
        <p:nvPicPr>
          <p:cNvPr id="61447" name="Picture 7"/>
          <p:cNvPicPr>
            <a:picLocks noChangeAspect="1" noChangeArrowheads="1"/>
          </p:cNvPicPr>
          <p:nvPr/>
        </p:nvPicPr>
        <p:blipFill>
          <a:blip r:embed="rId6" cstate="print"/>
          <a:srcRect/>
          <a:stretch>
            <a:fillRect/>
          </a:stretch>
        </p:blipFill>
        <p:spPr bwMode="auto">
          <a:xfrm>
            <a:off x="683568" y="3933056"/>
            <a:ext cx="2193032" cy="2520702"/>
          </a:xfrm>
          <a:prstGeom prst="rect">
            <a:avLst/>
          </a:prstGeom>
          <a:noFill/>
          <a:ln w="9525">
            <a:noFill/>
            <a:miter lim="800000"/>
            <a:headEnd/>
            <a:tailEnd/>
          </a:ln>
        </p:spPr>
      </p:pic>
      <p:pic>
        <p:nvPicPr>
          <p:cNvPr id="61448" name="Picture 8"/>
          <p:cNvPicPr>
            <a:picLocks noChangeAspect="1" noChangeArrowheads="1"/>
          </p:cNvPicPr>
          <p:nvPr/>
        </p:nvPicPr>
        <p:blipFill>
          <a:blip r:embed="rId7" cstate="print"/>
          <a:srcRect/>
          <a:stretch>
            <a:fillRect/>
          </a:stretch>
        </p:blipFill>
        <p:spPr bwMode="auto">
          <a:xfrm>
            <a:off x="3491880" y="4005064"/>
            <a:ext cx="2160240" cy="2575121"/>
          </a:xfrm>
          <a:prstGeom prst="rect">
            <a:avLst/>
          </a:prstGeom>
          <a:noFill/>
          <a:ln w="9525">
            <a:noFill/>
            <a:miter lim="800000"/>
            <a:headEnd/>
            <a:tailEnd/>
          </a:ln>
        </p:spPr>
      </p:pic>
      <p:pic>
        <p:nvPicPr>
          <p:cNvPr id="61451" name="Picture 11" descr="http://p0.so.qhmsg.com/t0108fd92477590f40a.jpg"/>
          <p:cNvPicPr>
            <a:picLocks noChangeAspect="1" noChangeArrowheads="1"/>
          </p:cNvPicPr>
          <p:nvPr/>
        </p:nvPicPr>
        <p:blipFill>
          <a:blip r:embed="rId8" cstate="print"/>
          <a:srcRect/>
          <a:stretch>
            <a:fillRect/>
          </a:stretch>
        </p:blipFill>
        <p:spPr bwMode="auto">
          <a:xfrm>
            <a:off x="5868144" y="4005064"/>
            <a:ext cx="2743008" cy="2513856"/>
          </a:xfrm>
          <a:prstGeom prst="rect">
            <a:avLst/>
          </a:prstGeom>
          <a:noFill/>
        </p:spPr>
      </p:pic>
      <p:sp>
        <p:nvSpPr>
          <p:cNvPr id="11" name="矩形 10"/>
          <p:cNvSpPr/>
          <p:nvPr/>
        </p:nvSpPr>
        <p:spPr>
          <a:xfrm>
            <a:off x="3203848" y="3501008"/>
            <a:ext cx="3430747" cy="523220"/>
          </a:xfrm>
          <a:prstGeom prst="rect">
            <a:avLst/>
          </a:prstGeom>
        </p:spPr>
        <p:txBody>
          <a:bodyPr wrap="none">
            <a:spAutoFit/>
          </a:bodyPr>
          <a:lstStyle/>
          <a:p>
            <a:r>
              <a:rPr lang="zh-CN" altLang="en-US" sz="2800" b="1" dirty="0" smtClean="0">
                <a:latin typeface="+mj-ea"/>
                <a:ea typeface="+mj-ea"/>
              </a:rPr>
              <a:t>瑰丽璀璨的文学艺术</a:t>
            </a:r>
            <a:endParaRPr lang="zh-CN" altLang="en-US" sz="2800" dirty="0">
              <a:latin typeface="+mj-ea"/>
              <a:ea typeface="+mj-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曹雪芹像"/>
          <p:cNvPicPr>
            <a:picLocks noGrp="1" noChangeAspect="1" noChangeArrowheads="1"/>
          </p:cNvPicPr>
          <p:nvPr>
            <p:ph sz="quarter" idx="1"/>
          </p:nvPr>
        </p:nvPicPr>
        <p:blipFill>
          <a:blip r:embed="rId2" cstate="print"/>
          <a:srcRect/>
          <a:stretch>
            <a:fillRect/>
          </a:stretch>
        </p:blipFill>
        <p:spPr>
          <a:xfrm>
            <a:off x="179512" y="2996952"/>
            <a:ext cx="4499992" cy="3177555"/>
          </a:xfrm>
          <a:noFill/>
          <a:ln/>
        </p:spPr>
      </p:pic>
      <p:sp>
        <p:nvSpPr>
          <p:cNvPr id="29699" name="Rectangle 3"/>
          <p:cNvSpPr>
            <a:spLocks noChangeArrowheads="1"/>
          </p:cNvSpPr>
          <p:nvPr/>
        </p:nvSpPr>
        <p:spPr bwMode="auto">
          <a:xfrm>
            <a:off x="251520" y="404664"/>
            <a:ext cx="2778968" cy="701675"/>
          </a:xfrm>
          <a:prstGeom prst="rect">
            <a:avLst/>
          </a:prstGeom>
          <a:solidFill>
            <a:srgbClr val="FFFFFF"/>
          </a:solidFill>
          <a:ln w="9525">
            <a:noFill/>
            <a:miter lim="800000"/>
            <a:headEnd/>
            <a:tailEnd/>
          </a:ln>
          <a:effectLst/>
        </p:spPr>
        <p:txBody>
          <a:bodyPr wrap="square">
            <a:spAutoFit/>
          </a:bodyPr>
          <a:lstStyle/>
          <a:p>
            <a:r>
              <a:rPr lang="zh-CN" altLang="en-US" sz="4000" b="1" dirty="0">
                <a:solidFill>
                  <a:srgbClr val="002060"/>
                </a:solidFill>
                <a:latin typeface="+mj-ea"/>
                <a:ea typeface="+mj-ea"/>
              </a:rPr>
              <a:t>明清小说</a:t>
            </a:r>
          </a:p>
        </p:txBody>
      </p:sp>
      <p:pic>
        <p:nvPicPr>
          <p:cNvPr id="29700" name="Picture 4" descr="十二金钗伴宝玉"/>
          <p:cNvPicPr>
            <a:picLocks noChangeAspect="1" noChangeArrowheads="1"/>
          </p:cNvPicPr>
          <p:nvPr/>
        </p:nvPicPr>
        <p:blipFill>
          <a:blip r:embed="rId3" cstate="print"/>
          <a:srcRect/>
          <a:stretch>
            <a:fillRect/>
          </a:stretch>
        </p:blipFill>
        <p:spPr bwMode="auto">
          <a:xfrm>
            <a:off x="4644008" y="692696"/>
            <a:ext cx="4351784" cy="35361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strips(downLeft)">
                                      <p:cBhvr>
                                        <p:cTn id="7" dur="500"/>
                                        <p:tgtEl>
                                          <p:spTgt spid="2969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9700"/>
                                        </p:tgtEl>
                                        <p:attrNameLst>
                                          <p:attrName>style.visibility</p:attrName>
                                        </p:attrNameLst>
                                      </p:cBhvr>
                                      <p:to>
                                        <p:strVal val="visible"/>
                                      </p:to>
                                    </p:set>
                                    <p:anim calcmode="lin" valueType="num">
                                      <p:cBhvr additive="base">
                                        <p:cTn id="11" dur="3000" fill="hold"/>
                                        <p:tgtEl>
                                          <p:spTgt spid="29700"/>
                                        </p:tgtEl>
                                        <p:attrNameLst>
                                          <p:attrName>ppt_x</p:attrName>
                                        </p:attrNameLst>
                                      </p:cBhvr>
                                      <p:tavLst>
                                        <p:tav tm="0">
                                          <p:val>
                                            <p:strVal val="#ppt_x"/>
                                          </p:val>
                                        </p:tav>
                                        <p:tav tm="100000">
                                          <p:val>
                                            <p:strVal val="#ppt_x"/>
                                          </p:val>
                                        </p:tav>
                                      </p:tavLst>
                                    </p:anim>
                                    <p:anim calcmode="lin" valueType="num">
                                      <p:cBhvr additive="base">
                                        <p:cTn id="12" dur="3000" fill="hold"/>
                                        <p:tgtEl>
                                          <p:spTgt spid="29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a:extLst>
              <a:ext uri="{FF2B5EF4-FFF2-40B4-BE49-F238E27FC236}">
                <a16:creationId xmlns:a16="http://schemas.microsoft.com/office/drawing/2014/main" xmlns="" id="{B9A00DD4-71D4-4B95-B3F7-DF620BEC395C}"/>
              </a:ext>
            </a:extLst>
          </p:cNvPr>
          <p:cNvGrpSpPr/>
          <p:nvPr/>
        </p:nvGrpSpPr>
        <p:grpSpPr>
          <a:xfrm>
            <a:off x="142844" y="1785926"/>
            <a:ext cx="1500197" cy="3071834"/>
            <a:chOff x="1524001" y="2346960"/>
            <a:chExt cx="2953397" cy="1889760"/>
          </a:xfrm>
        </p:grpSpPr>
        <p:sp>
          <p:nvSpPr>
            <p:cNvPr id="16" name="矩形 15">
              <a:extLst>
                <a:ext uri="{FF2B5EF4-FFF2-40B4-BE49-F238E27FC236}">
                  <a16:creationId xmlns:a16="http://schemas.microsoft.com/office/drawing/2014/main" xmlns="" id="{13F1AB3A-2871-439E-8097-65F2FD779EEB}"/>
                </a:ext>
              </a:extLst>
            </p:cNvPr>
            <p:cNvSpPr/>
            <p:nvPr/>
          </p:nvSpPr>
          <p:spPr>
            <a:xfrm>
              <a:off x="1524003" y="2346960"/>
              <a:ext cx="2910839" cy="1889760"/>
            </a:xfrm>
            <a:prstGeom prst="rect">
              <a:avLst/>
            </a:prstGeom>
            <a:solidFill>
              <a:schemeClr val="bg1"/>
            </a:solidFill>
            <a:ln w="76200">
              <a:gradFill>
                <a:gsLst>
                  <a:gs pos="0">
                    <a:srgbClr val="3B9FD1"/>
                  </a:gs>
                  <a:gs pos="100000">
                    <a:srgbClr val="115CA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3" name="组合 16">
              <a:extLst>
                <a:ext uri="{FF2B5EF4-FFF2-40B4-BE49-F238E27FC236}">
                  <a16:creationId xmlns:a16="http://schemas.microsoft.com/office/drawing/2014/main" xmlns="" id="{E41FC784-E6DB-4ACE-8933-C1A40CF79919}"/>
                </a:ext>
              </a:extLst>
            </p:cNvPr>
            <p:cNvGrpSpPr/>
            <p:nvPr/>
          </p:nvGrpSpPr>
          <p:grpSpPr>
            <a:xfrm>
              <a:off x="1524001" y="2346960"/>
              <a:ext cx="2953397" cy="1850424"/>
              <a:chOff x="1569718" y="2269420"/>
              <a:chExt cx="2953397" cy="1850424"/>
            </a:xfrm>
          </p:grpSpPr>
          <p:sp>
            <p:nvSpPr>
              <p:cNvPr id="18" name="文本框 4">
                <a:extLst>
                  <a:ext uri="{FF2B5EF4-FFF2-40B4-BE49-F238E27FC236}">
                    <a16:creationId xmlns:a16="http://schemas.microsoft.com/office/drawing/2014/main" xmlns="" id="{62401FF7-D82C-41D9-82B9-77479ED5B653}"/>
                  </a:ext>
                </a:extLst>
              </p:cNvPr>
              <p:cNvSpPr txBox="1"/>
              <p:nvPr/>
            </p:nvSpPr>
            <p:spPr>
              <a:xfrm>
                <a:off x="1569718" y="2269420"/>
                <a:ext cx="2953397" cy="1420057"/>
              </a:xfrm>
              <a:prstGeom prst="rect">
                <a:avLst/>
              </a:prstGeom>
              <a:noFill/>
            </p:spPr>
            <p:txBody>
              <a:bodyPr wrap="square" rtlCol="0">
                <a:spAutoFit/>
              </a:bodyPr>
              <a:lstStyle/>
              <a:p>
                <a:pPr algn="ctr"/>
                <a:r>
                  <a:rPr lang="zh-CN" altLang="en-US"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目</a:t>
                </a:r>
                <a:endParaRPr lang="en-US" altLang="zh-CN"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ctr"/>
                <a:endParaRPr lang="en-US" altLang="zh-CN"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ctr"/>
                <a:r>
                  <a:rPr lang="zh-CN" altLang="en-US"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录</a:t>
                </a:r>
                <a:endParaRPr lang="zh-CN" altLang="en-US" sz="4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文本框 6">
                <a:extLst>
                  <a:ext uri="{FF2B5EF4-FFF2-40B4-BE49-F238E27FC236}">
                    <a16:creationId xmlns:a16="http://schemas.microsoft.com/office/drawing/2014/main" xmlns="" id="{88FA926C-AD9B-46F5-AC47-835CA384A3D7}"/>
                  </a:ext>
                </a:extLst>
              </p:cNvPr>
              <p:cNvSpPr txBox="1"/>
              <p:nvPr/>
            </p:nvSpPr>
            <p:spPr>
              <a:xfrm>
                <a:off x="1569718" y="3675753"/>
                <a:ext cx="2913539" cy="444091"/>
              </a:xfrm>
              <a:prstGeom prst="rect">
                <a:avLst/>
              </a:prstGeom>
              <a:noFill/>
            </p:spPr>
            <p:txBody>
              <a:bodyPr wrap="none" rtlCol="0">
                <a:spAutoFit/>
              </a:bodyPr>
              <a:lstStyle/>
              <a:p>
                <a:pPr algn="ctr"/>
                <a:r>
                  <a:rPr lang="en-US" altLang="zh-CN" b="1" dirty="0">
                    <a:solidFill>
                      <a:schemeClr val="tx1">
                        <a:lumMod val="85000"/>
                        <a:lumOff val="15000"/>
                      </a:schemeClr>
                    </a:solidFill>
                    <a:latin typeface="Bodoni MT Black" pitchFamily="18" charset="0"/>
                    <a:ea typeface="微软雅黑" panose="020B0503020204020204" pitchFamily="34" charset="-122"/>
                    <a:sym typeface="Century Gothic" panose="020B0502020202020204" pitchFamily="34" charset="0"/>
                  </a:rPr>
                  <a:t>CONTENTS</a:t>
                </a:r>
                <a:endParaRPr lang="zh-CN" altLang="en-US" b="1" dirty="0">
                  <a:solidFill>
                    <a:schemeClr val="tx1">
                      <a:lumMod val="85000"/>
                      <a:lumOff val="15000"/>
                    </a:schemeClr>
                  </a:solidFill>
                  <a:latin typeface="Bodoni MT Black" pitchFamily="18" charset="0"/>
                  <a:ea typeface="微软雅黑" panose="020B0503020204020204" pitchFamily="34" charset="-122"/>
                  <a:sym typeface="Century Gothic" panose="020B0502020202020204" pitchFamily="34" charset="0"/>
                </a:endParaRPr>
              </a:p>
            </p:txBody>
          </p:sp>
        </p:grpSp>
      </p:grpSp>
      <p:grpSp>
        <p:nvGrpSpPr>
          <p:cNvPr id="5" name="组合 20"/>
          <p:cNvGrpSpPr/>
          <p:nvPr/>
        </p:nvGrpSpPr>
        <p:grpSpPr>
          <a:xfrm>
            <a:off x="1714480" y="1714488"/>
            <a:ext cx="7072361" cy="644530"/>
            <a:chOff x="4455236" y="1586259"/>
            <a:chExt cx="4431577" cy="1036344"/>
          </a:xfrm>
        </p:grpSpPr>
        <p:sp>
          <p:nvSpPr>
            <p:cNvPr id="22" name="任意多边形 21"/>
            <p:cNvSpPr/>
            <p:nvPr/>
          </p:nvSpPr>
          <p:spPr>
            <a:xfrm>
              <a:off x="4455236" y="1586259"/>
              <a:ext cx="358107" cy="103379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一</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3" name="直接连接符 22"/>
            <p:cNvCxnSpPr>
              <a:stCxn id="22" idx="3"/>
            </p:cNvCxnSpPr>
            <p:nvPr/>
          </p:nvCxnSpPr>
          <p:spPr>
            <a:xfrm>
              <a:off x="4634290" y="2620050"/>
              <a:ext cx="4252523" cy="2553"/>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4" name="文本框 37"/>
            <p:cNvSpPr txBox="1"/>
            <p:nvPr/>
          </p:nvSpPr>
          <p:spPr>
            <a:xfrm>
              <a:off x="4858106" y="1586259"/>
              <a:ext cx="3983944" cy="940262"/>
            </a:xfrm>
            <a:prstGeom prst="rect">
              <a:avLst/>
            </a:prstGeom>
            <a:noFill/>
          </p:spPr>
          <p:txBody>
            <a:bodyPr wrap="square">
              <a:spAutoFit/>
            </a:bodyPr>
            <a:lstStyle/>
            <a:p>
              <a:r>
                <a:rPr lang="zh-CN" altLang="en-US" sz="3200" b="1" dirty="0" smtClean="0">
                  <a:solidFill>
                    <a:schemeClr val="tx2"/>
                  </a:solidFill>
                  <a:latin typeface="+mj-ea"/>
                </a:rPr>
                <a:t>鸦片战争前的中国与世界</a:t>
              </a:r>
            </a:p>
          </p:txBody>
        </p:sp>
      </p:grpSp>
      <p:grpSp>
        <p:nvGrpSpPr>
          <p:cNvPr id="6" name="组合 25"/>
          <p:cNvGrpSpPr/>
          <p:nvPr/>
        </p:nvGrpSpPr>
        <p:grpSpPr>
          <a:xfrm>
            <a:off x="1643042" y="2667245"/>
            <a:ext cx="7358081" cy="1191972"/>
            <a:chOff x="4455236" y="1392810"/>
            <a:chExt cx="4618750" cy="1797381"/>
          </a:xfrm>
        </p:grpSpPr>
        <p:sp>
          <p:nvSpPr>
            <p:cNvPr id="27" name="任意多边形 26"/>
            <p:cNvSpPr/>
            <p:nvPr/>
          </p:nvSpPr>
          <p:spPr>
            <a:xfrm>
              <a:off x="4455236" y="1679691"/>
              <a:ext cx="358739" cy="1005777"/>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二</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8" name="直接连接符 27"/>
            <p:cNvCxnSpPr/>
            <p:nvPr/>
          </p:nvCxnSpPr>
          <p:spPr>
            <a:xfrm>
              <a:off x="4634606" y="3187795"/>
              <a:ext cx="4304853" cy="2396"/>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9" name="文本框 37"/>
            <p:cNvSpPr txBox="1"/>
            <p:nvPr/>
          </p:nvSpPr>
          <p:spPr>
            <a:xfrm>
              <a:off x="4858817" y="1392810"/>
              <a:ext cx="4215169" cy="1624343"/>
            </a:xfrm>
            <a:prstGeom prst="rect">
              <a:avLst/>
            </a:prstGeom>
            <a:noFill/>
          </p:spPr>
          <p:txBody>
            <a:bodyPr wrap="square">
              <a:spAutoFit/>
            </a:bodyPr>
            <a:lstStyle/>
            <a:p>
              <a:r>
                <a:rPr lang="zh-CN" altLang="en-US" sz="3200" b="1" dirty="0" smtClean="0">
                  <a:solidFill>
                    <a:schemeClr val="tx2"/>
                  </a:solidFill>
                  <a:latin typeface="+mj-ea"/>
                </a:rPr>
                <a:t>外国资本主义入侵与近代中国社会的半殖民地半封建性质</a:t>
              </a:r>
            </a:p>
          </p:txBody>
        </p:sp>
      </p:grpSp>
      <p:grpSp>
        <p:nvGrpSpPr>
          <p:cNvPr id="7" name="组合 29"/>
          <p:cNvGrpSpPr/>
          <p:nvPr/>
        </p:nvGrpSpPr>
        <p:grpSpPr>
          <a:xfrm>
            <a:off x="1714480" y="4214818"/>
            <a:ext cx="7072362" cy="658479"/>
            <a:chOff x="4455235" y="1285088"/>
            <a:chExt cx="4481937" cy="658479"/>
          </a:xfrm>
        </p:grpSpPr>
        <p:sp>
          <p:nvSpPr>
            <p:cNvPr id="31" name="任意多边形 30"/>
            <p:cNvSpPr/>
            <p:nvPr/>
          </p:nvSpPr>
          <p:spPr>
            <a:xfrm>
              <a:off x="4455235" y="1356526"/>
              <a:ext cx="407449" cy="58704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三</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32" name="直接连接符 31"/>
            <p:cNvCxnSpPr>
              <a:stCxn id="31" idx="3"/>
            </p:cNvCxnSpPr>
            <p:nvPr/>
          </p:nvCxnSpPr>
          <p:spPr>
            <a:xfrm flipV="1">
              <a:off x="4658960" y="1928030"/>
              <a:ext cx="4278212" cy="15537"/>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33" name="文本框 37"/>
            <p:cNvSpPr txBox="1"/>
            <p:nvPr/>
          </p:nvSpPr>
          <p:spPr>
            <a:xfrm>
              <a:off x="4817412" y="1285088"/>
              <a:ext cx="4019784" cy="584775"/>
            </a:xfrm>
            <a:prstGeom prst="rect">
              <a:avLst/>
            </a:prstGeom>
            <a:noFill/>
          </p:spPr>
          <p:txBody>
            <a:bodyPr wrap="square">
              <a:spAutoFit/>
            </a:bodyPr>
            <a:lstStyle/>
            <a:p>
              <a:r>
                <a:rPr lang="zh-CN" altLang="en-US" sz="3200" b="1" dirty="0" smtClean="0">
                  <a:solidFill>
                    <a:schemeClr val="tx2"/>
                  </a:solidFill>
                  <a:latin typeface="+mj-ea"/>
                </a:rPr>
                <a:t>近代中国的主要矛盾和历史任务</a:t>
              </a:r>
            </a:p>
          </p:txBody>
        </p:sp>
      </p:grpSp>
      <p:pic>
        <p:nvPicPr>
          <p:cNvPr id="25" name="Picture 2" descr="http://p2.so.qhmsg.com/bdr/_240_/t01d4df1d439b5467f2.jpg"/>
          <p:cNvPicPr>
            <a:picLocks noChangeAspect="1" noChangeArrowheads="1"/>
          </p:cNvPicPr>
          <p:nvPr/>
        </p:nvPicPr>
        <p:blipFill>
          <a:blip r:embed="rId2" cstate="print"/>
          <a:srcRect/>
          <a:stretch>
            <a:fillRect/>
          </a:stretch>
        </p:blipFill>
        <p:spPr bwMode="auto">
          <a:xfrm>
            <a:off x="7143768" y="785794"/>
            <a:ext cx="1603778" cy="141509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23528" y="404664"/>
            <a:ext cx="7498080" cy="1143000"/>
          </a:xfrm>
        </p:spPr>
        <p:txBody>
          <a:bodyPr/>
          <a:lstStyle/>
          <a:p>
            <a:r>
              <a:rPr lang="zh-CN" altLang="en-US" b="1" dirty="0"/>
              <a:t>（</a:t>
            </a:r>
            <a:r>
              <a:rPr lang="en-US" altLang="zh-CN" b="1" dirty="0"/>
              <a:t>4</a:t>
            </a:r>
            <a:r>
              <a:rPr lang="zh-CN" altLang="en-US" b="1" dirty="0"/>
              <a:t>）发达的经济</a:t>
            </a:r>
          </a:p>
        </p:txBody>
      </p:sp>
      <p:sp>
        <p:nvSpPr>
          <p:cNvPr id="116739" name="Rectangle 3"/>
          <p:cNvSpPr>
            <a:spLocks noGrp="1" noChangeArrowheads="1"/>
          </p:cNvSpPr>
          <p:nvPr>
            <p:ph sz="quarter" idx="1"/>
          </p:nvPr>
        </p:nvSpPr>
        <p:spPr>
          <a:xfrm>
            <a:off x="3779912" y="2348880"/>
            <a:ext cx="4320480" cy="3960440"/>
          </a:xfrm>
        </p:spPr>
        <p:txBody>
          <a:bodyPr>
            <a:normAutofit lnSpcReduction="10000"/>
          </a:bodyPr>
          <a:lstStyle/>
          <a:p>
            <a:r>
              <a:rPr lang="en-US" altLang="zh-CN" sz="2400" b="1" dirty="0">
                <a:latin typeface="华文新魏" pitchFamily="2" charset="-122"/>
                <a:ea typeface="华文新魏" pitchFamily="2" charset="-122"/>
              </a:rPr>
              <a:t>1500</a:t>
            </a:r>
            <a:r>
              <a:rPr lang="zh-CN" altLang="en-US" sz="2400" b="1" dirty="0">
                <a:latin typeface="华文新魏" pitchFamily="2" charset="-122"/>
                <a:ea typeface="华文新魏" pitchFamily="2" charset="-122"/>
              </a:rPr>
              <a:t>年的时候，中国</a:t>
            </a:r>
            <a:r>
              <a:rPr lang="en-US" altLang="zh-CN" sz="2400" b="1" dirty="0">
                <a:latin typeface="华文新魏" pitchFamily="2" charset="-122"/>
                <a:ea typeface="华文新魏" pitchFamily="2" charset="-122"/>
              </a:rPr>
              <a:t>GDP</a:t>
            </a:r>
            <a:r>
              <a:rPr lang="zh-CN" altLang="en-US" sz="2400" b="1" dirty="0">
                <a:latin typeface="华文新魏" pitchFamily="2" charset="-122"/>
                <a:ea typeface="华文新魏" pitchFamily="2" charset="-122"/>
              </a:rPr>
              <a:t>占全世界的</a:t>
            </a:r>
            <a:r>
              <a:rPr lang="en-US" altLang="zh-CN" sz="2400" b="1" dirty="0">
                <a:latin typeface="华文新魏" pitchFamily="2" charset="-122"/>
                <a:ea typeface="华文新魏" pitchFamily="2" charset="-122"/>
              </a:rPr>
              <a:t>25%</a:t>
            </a:r>
            <a:r>
              <a:rPr lang="zh-CN" altLang="en-US" sz="2400" b="1" dirty="0">
                <a:latin typeface="华文新魏" pitchFamily="2" charset="-122"/>
                <a:ea typeface="华文新魏" pitchFamily="2" charset="-122"/>
              </a:rPr>
              <a:t>，当时英国占</a:t>
            </a:r>
            <a:r>
              <a:rPr lang="en-US" altLang="zh-CN" sz="2400" b="1" dirty="0">
                <a:latin typeface="华文新魏" pitchFamily="2" charset="-122"/>
                <a:ea typeface="华文新魏" pitchFamily="2" charset="-122"/>
              </a:rPr>
              <a:t>1.1%</a:t>
            </a:r>
            <a:r>
              <a:rPr lang="zh-CN" altLang="en-US" sz="2400" b="1" dirty="0">
                <a:latin typeface="华文新魏" pitchFamily="2" charset="-122"/>
                <a:ea typeface="华文新魏" pitchFamily="2" charset="-122"/>
              </a:rPr>
              <a:t>，美国占</a:t>
            </a:r>
            <a:r>
              <a:rPr lang="en-US" altLang="zh-CN" sz="2400" b="1" dirty="0">
                <a:latin typeface="华文新魏" pitchFamily="2" charset="-122"/>
                <a:ea typeface="华文新魏" pitchFamily="2" charset="-122"/>
              </a:rPr>
              <a:t>0.3%</a:t>
            </a:r>
            <a:r>
              <a:rPr lang="zh-CN" altLang="en-US" sz="2400" b="1" dirty="0">
                <a:latin typeface="华文新魏" pitchFamily="2" charset="-122"/>
                <a:ea typeface="华文新魏" pitchFamily="2" charset="-122"/>
              </a:rPr>
              <a:t>。</a:t>
            </a:r>
          </a:p>
          <a:p>
            <a:r>
              <a:rPr lang="zh-CN" altLang="en-US" sz="2400" b="1" dirty="0">
                <a:latin typeface="华文新魏" pitchFamily="2" charset="-122"/>
                <a:ea typeface="华文新魏" pitchFamily="2" charset="-122"/>
              </a:rPr>
              <a:t>从</a:t>
            </a:r>
            <a:r>
              <a:rPr lang="en-US" altLang="zh-CN" sz="2400" b="1" dirty="0">
                <a:latin typeface="华文新魏" pitchFamily="2" charset="-122"/>
                <a:ea typeface="华文新魏" pitchFamily="2" charset="-122"/>
              </a:rPr>
              <a:t>1700</a:t>
            </a:r>
            <a:r>
              <a:rPr lang="en-US" altLang="zh-CN" sz="2400" b="1" dirty="0">
                <a:latin typeface="Arial"/>
                <a:ea typeface="华文新魏" pitchFamily="2" charset="-122"/>
              </a:rPr>
              <a:t>—</a:t>
            </a:r>
            <a:r>
              <a:rPr lang="en-US" altLang="zh-CN" sz="2400" b="1" dirty="0">
                <a:latin typeface="华文新魏" pitchFamily="2" charset="-122"/>
                <a:ea typeface="华文新魏" pitchFamily="2" charset="-122"/>
              </a:rPr>
              <a:t>1820</a:t>
            </a:r>
            <a:r>
              <a:rPr lang="zh-CN" altLang="en-US" sz="2400" b="1" dirty="0">
                <a:latin typeface="华文新魏" pitchFamily="2" charset="-122"/>
                <a:ea typeface="华文新魏" pitchFamily="2" charset="-122"/>
              </a:rPr>
              <a:t>年，中国的</a:t>
            </a:r>
            <a:r>
              <a:rPr lang="en-US" altLang="zh-CN" sz="2400" b="1" dirty="0">
                <a:latin typeface="华文新魏" pitchFamily="2" charset="-122"/>
                <a:ea typeface="华文新魏" pitchFamily="2" charset="-122"/>
              </a:rPr>
              <a:t>GDP</a:t>
            </a:r>
            <a:r>
              <a:rPr lang="zh-CN" altLang="en-US" sz="2400" b="1" dirty="0">
                <a:latin typeface="华文新魏" pitchFamily="2" charset="-122"/>
                <a:ea typeface="华文新魏" pitchFamily="2" charset="-122"/>
              </a:rPr>
              <a:t>不但排名世界第一，占世界的比重也由</a:t>
            </a:r>
            <a:r>
              <a:rPr lang="en-US" altLang="zh-CN" sz="2400" b="1" dirty="0">
                <a:latin typeface="华文新魏" pitchFamily="2" charset="-122"/>
                <a:ea typeface="华文新魏" pitchFamily="2" charset="-122"/>
              </a:rPr>
              <a:t>22.3%</a:t>
            </a:r>
            <a:r>
              <a:rPr lang="zh-CN" altLang="en-US" sz="2400" b="1" dirty="0">
                <a:latin typeface="华文新魏" pitchFamily="2" charset="-122"/>
                <a:ea typeface="华文新魏" pitchFamily="2" charset="-122"/>
              </a:rPr>
              <a:t>增长到</a:t>
            </a:r>
            <a:r>
              <a:rPr lang="en-US" altLang="zh-CN" sz="2400" b="1" dirty="0">
                <a:latin typeface="华文新魏" pitchFamily="2" charset="-122"/>
                <a:ea typeface="华文新魏" pitchFamily="2" charset="-122"/>
              </a:rPr>
              <a:t>32.9%</a:t>
            </a:r>
            <a:r>
              <a:rPr lang="zh-CN" altLang="en-US" sz="2400" b="1" dirty="0">
                <a:latin typeface="华文新魏" pitchFamily="2" charset="-122"/>
                <a:ea typeface="华文新魏" pitchFamily="2" charset="-122"/>
              </a:rPr>
              <a:t>，创有史以来单一经济体占世界</a:t>
            </a:r>
            <a:r>
              <a:rPr lang="en-US" altLang="zh-CN" sz="2400" b="1" dirty="0">
                <a:latin typeface="华文新魏" pitchFamily="2" charset="-122"/>
                <a:ea typeface="华文新魏" pitchFamily="2" charset="-122"/>
              </a:rPr>
              <a:t>GDP</a:t>
            </a:r>
            <a:r>
              <a:rPr lang="zh-CN" altLang="en-US" sz="2400" b="1" dirty="0">
                <a:latin typeface="华文新魏" pitchFamily="2" charset="-122"/>
                <a:ea typeface="华文新魏" pitchFamily="2" charset="-122"/>
              </a:rPr>
              <a:t>合计的最大比重。</a:t>
            </a:r>
            <a:br>
              <a:rPr lang="zh-CN" altLang="en-US" sz="2400" b="1" dirty="0">
                <a:latin typeface="华文新魏" pitchFamily="2" charset="-122"/>
                <a:ea typeface="华文新魏" pitchFamily="2" charset="-122"/>
              </a:rPr>
            </a:br>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麦迪森</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世界经济千年史</a:t>
            </a:r>
            <a:r>
              <a:rPr lang="en-US" altLang="zh-CN" sz="2400" b="1" dirty="0">
                <a:latin typeface="华文新魏" pitchFamily="2" charset="-122"/>
                <a:ea typeface="华文新魏" pitchFamily="2" charset="-122"/>
              </a:rPr>
              <a:t>》</a:t>
            </a:r>
            <a:endParaRPr lang="zh-CN" altLang="en-US" sz="2400" b="1" dirty="0">
              <a:latin typeface="华文新魏" pitchFamily="2" charset="-122"/>
              <a:ea typeface="华文新魏" pitchFamily="2" charset="-122"/>
            </a:endParaRPr>
          </a:p>
        </p:txBody>
      </p:sp>
      <p:grpSp>
        <p:nvGrpSpPr>
          <p:cNvPr id="2" name="组合 676867"/>
          <p:cNvGrpSpPr>
            <a:grpSpLocks/>
          </p:cNvGrpSpPr>
          <p:nvPr/>
        </p:nvGrpSpPr>
        <p:grpSpPr bwMode="auto">
          <a:xfrm>
            <a:off x="5486400" y="381000"/>
            <a:ext cx="2895600" cy="1655763"/>
            <a:chOff x="295" y="1117"/>
            <a:chExt cx="1361" cy="1315"/>
          </a:xfrm>
        </p:grpSpPr>
        <p:pic>
          <p:nvPicPr>
            <p:cNvPr id="116744" name="图片 676868"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a:ln w="9525">
              <a:noFill/>
              <a:miter lim="800000"/>
              <a:headEnd/>
              <a:tailEnd/>
            </a:ln>
          </p:spPr>
        </p:pic>
        <p:sp>
          <p:nvSpPr>
            <p:cNvPr id="676870" name="矩形 676869"/>
            <p:cNvSpPr/>
            <p:nvPr/>
          </p:nvSpPr>
          <p:spPr>
            <a:xfrm>
              <a:off x="295" y="1433"/>
              <a:ext cx="1361" cy="412"/>
            </a:xfrm>
            <a:prstGeom prst="rect">
              <a:avLst/>
            </a:prstGeom>
            <a:noFill/>
            <a:ln w="9525">
              <a:noFill/>
              <a:miter/>
            </a:ln>
          </p:spPr>
          <p:txBody>
            <a:bodyPr>
              <a:spAutoFit/>
            </a:bodyPr>
            <a:lstStyle/>
            <a:p>
              <a:pPr>
                <a:buClr>
                  <a:srgbClr val="000000"/>
                </a:buClr>
              </a:pPr>
              <a:r>
                <a:rPr lang="zh-CN" altLang="en-US" sz="2800" b="1" noProof="1">
                  <a:solidFill>
                    <a:srgbClr val="800000"/>
                  </a:solidFill>
                  <a:effectLst>
                    <a:outerShdw blurRad="38100" dist="38100" dir="2700000">
                      <a:srgbClr val="C0C0C0"/>
                    </a:outerShdw>
                  </a:effectLst>
                  <a:latin typeface="隶书" pitchFamily="49" charset="-122"/>
                  <a:ea typeface="隶书" pitchFamily="49" charset="-122"/>
                  <a:cs typeface="+mn-ea"/>
                </a:rPr>
                <a:t>材料</a:t>
              </a:r>
              <a:endParaRPr lang="zh-CN" altLang="en-US" sz="2800" b="1" noProof="1">
                <a:solidFill>
                  <a:srgbClr val="800000"/>
                </a:solidFill>
                <a:effectLst>
                  <a:outerShdw blurRad="38100" dist="38100" dir="2700000">
                    <a:srgbClr val="C0C0C0"/>
                  </a:outerShdw>
                </a:effectLst>
                <a:latin typeface="隶书" pitchFamily="49" charset="-122"/>
                <a:ea typeface="隶书" pitchFamily="49" charset="-122"/>
              </a:endParaRPr>
            </a:p>
          </p:txBody>
        </p:sp>
      </p:grpSp>
      <p:pic>
        <p:nvPicPr>
          <p:cNvPr id="103428" name="Picture 4" descr="https://timgsa.baidu.com/timg?image&amp;quality=80&amp;size=b9999_10000&amp;sec=1536945382200&amp;di=47165dc975772eb64c229140bc2368c5&amp;imgtype=0&amp;src=http%3A%2F%2Fimg1.cache.netease.com%2Fcatchpic%2FF%2FF8%2FF8619D01D7DD46A109181B92527F99F9.jpg"/>
          <p:cNvPicPr>
            <a:picLocks noChangeAspect="1" noChangeArrowheads="1"/>
          </p:cNvPicPr>
          <p:nvPr/>
        </p:nvPicPr>
        <p:blipFill>
          <a:blip r:embed="rId3" cstate="print"/>
          <a:srcRect/>
          <a:stretch>
            <a:fillRect/>
          </a:stretch>
        </p:blipFill>
        <p:spPr bwMode="auto">
          <a:xfrm>
            <a:off x="251520" y="1988840"/>
            <a:ext cx="3200400" cy="42672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68313" y="304800"/>
            <a:ext cx="8142287" cy="820738"/>
          </a:xfrm>
        </p:spPr>
        <p:txBody>
          <a:bodyPr/>
          <a:lstStyle/>
          <a:p>
            <a:r>
              <a:rPr lang="zh-CN" altLang="en-US" sz="4000" b="1">
                <a:latin typeface="华文新魏" pitchFamily="2" charset="-122"/>
                <a:ea typeface="华文新魏" pitchFamily="2" charset="-122"/>
              </a:rPr>
              <a:t>（二）中国封建社会由昌盛到衰落</a:t>
            </a:r>
          </a:p>
        </p:txBody>
      </p:sp>
      <p:pic>
        <p:nvPicPr>
          <p:cNvPr id="31747" name="Picture 3" descr="DSC01582"/>
          <p:cNvPicPr>
            <a:picLocks noChangeAspect="1" noChangeArrowheads="1"/>
          </p:cNvPicPr>
          <p:nvPr/>
        </p:nvPicPr>
        <p:blipFill>
          <a:blip r:embed="rId2" cstate="print"/>
          <a:srcRect/>
          <a:stretch>
            <a:fillRect/>
          </a:stretch>
        </p:blipFill>
        <p:spPr bwMode="auto">
          <a:xfrm>
            <a:off x="4862906" y="3789040"/>
            <a:ext cx="4101581" cy="2830862"/>
          </a:xfrm>
          <a:prstGeom prst="rect">
            <a:avLst/>
          </a:prstGeom>
          <a:noFill/>
          <a:ln w="9525">
            <a:noFill/>
            <a:miter lim="800000"/>
            <a:headEnd/>
            <a:tailEnd/>
          </a:ln>
        </p:spPr>
      </p:pic>
      <p:pic>
        <p:nvPicPr>
          <p:cNvPr id="31748" name="Picture 4"/>
          <p:cNvPicPr>
            <a:picLocks noChangeAspect="1" noChangeArrowheads="1"/>
          </p:cNvPicPr>
          <p:nvPr/>
        </p:nvPicPr>
        <p:blipFill>
          <a:blip r:embed="rId3" cstate="print"/>
          <a:srcRect/>
          <a:stretch>
            <a:fillRect/>
          </a:stretch>
        </p:blipFill>
        <p:spPr bwMode="auto">
          <a:xfrm>
            <a:off x="493982" y="1556792"/>
            <a:ext cx="4474569" cy="3261295"/>
          </a:xfrm>
          <a:prstGeom prst="rect">
            <a:avLst/>
          </a:prstGeom>
          <a:noFill/>
          <a:ln w="9525">
            <a:noFill/>
            <a:miter lim="800000"/>
            <a:headEnd/>
            <a:tailEnd/>
          </a:ln>
          <a:effectLst/>
        </p:spPr>
      </p:pic>
      <p:sp>
        <p:nvSpPr>
          <p:cNvPr id="6" name="矩形 5"/>
          <p:cNvSpPr/>
          <p:nvPr/>
        </p:nvSpPr>
        <p:spPr>
          <a:xfrm>
            <a:off x="5004048" y="1484784"/>
            <a:ext cx="4032448" cy="2308324"/>
          </a:xfrm>
          <a:prstGeom prst="rect">
            <a:avLst/>
          </a:prstGeom>
        </p:spPr>
        <p:txBody>
          <a:bodyPr wrap="square">
            <a:spAutoFit/>
          </a:bodyPr>
          <a:lstStyle/>
          <a:p>
            <a:r>
              <a:rPr lang="en-US" altLang="zh-CN" sz="2400" b="1" dirty="0" smtClean="0">
                <a:latin typeface="+mj-ea"/>
                <a:ea typeface="+mj-ea"/>
              </a:rPr>
              <a:t>17</a:t>
            </a:r>
            <a:r>
              <a:rPr lang="zh-CN" altLang="en-US" sz="2400" b="1" dirty="0" smtClean="0">
                <a:latin typeface="+mj-ea"/>
                <a:ea typeface="+mj-ea"/>
              </a:rPr>
              <a:t>世纪下半叶至</a:t>
            </a:r>
            <a:r>
              <a:rPr lang="en-US" altLang="zh-CN" sz="2400" b="1" dirty="0" smtClean="0">
                <a:latin typeface="+mj-ea"/>
                <a:ea typeface="+mj-ea"/>
              </a:rPr>
              <a:t>19</a:t>
            </a:r>
            <a:r>
              <a:rPr lang="zh-CN" altLang="en-US" sz="2400" b="1" dirty="0" smtClean="0">
                <a:latin typeface="+mj-ea"/>
                <a:ea typeface="+mj-ea"/>
              </a:rPr>
              <a:t>世纪初，清朝经历了康乾盛世之后，走向了封建社会的末世。到鸦片战争前叶的嘉庆、道光年间，清王朝衰相尽显，危机重重。</a:t>
            </a:r>
            <a:endParaRPr lang="zh-CN" altLang="en-US" sz="2400" b="1"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8"/>
                                        </p:tgtEl>
                                        <p:attrNameLst>
                                          <p:attrName>style.visibility</p:attrName>
                                        </p:attrNameLst>
                                      </p:cBhvr>
                                      <p:to>
                                        <p:strVal val="visible"/>
                                      </p:to>
                                    </p:set>
                                    <p:anim calcmode="lin" valueType="num">
                                      <p:cBhvr additive="base">
                                        <p:cTn id="13" dur="500" fill="hold"/>
                                        <p:tgtEl>
                                          <p:spTgt spid="31748"/>
                                        </p:tgtEl>
                                        <p:attrNameLst>
                                          <p:attrName>ppt_x</p:attrName>
                                        </p:attrNameLst>
                                      </p:cBhvr>
                                      <p:tavLst>
                                        <p:tav tm="0">
                                          <p:val>
                                            <p:strVal val="#ppt_x"/>
                                          </p:val>
                                        </p:tav>
                                        <p:tav tm="100000">
                                          <p:val>
                                            <p:strVal val="#ppt_x"/>
                                          </p:val>
                                        </p:tav>
                                      </p:tavLst>
                                    </p:anim>
                                    <p:anim calcmode="lin" valueType="num">
                                      <p:cBhvr additive="base">
                                        <p:cTn id="14"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23528" y="260648"/>
            <a:ext cx="5328593" cy="935038"/>
          </a:xfrm>
        </p:spPr>
        <p:txBody>
          <a:bodyPr>
            <a:normAutofit/>
          </a:bodyPr>
          <a:lstStyle/>
          <a:p>
            <a:r>
              <a:rPr lang="en-US" altLang="zh-CN" sz="3800" b="1" dirty="0">
                <a:latin typeface="华文新魏" pitchFamily="2" charset="-122"/>
                <a:ea typeface="华文新魏" pitchFamily="2" charset="-122"/>
              </a:rPr>
              <a:t>1</a:t>
            </a:r>
            <a:r>
              <a:rPr lang="zh-CN" altLang="en-US" sz="3800" b="1" dirty="0">
                <a:latin typeface="华文新魏" pitchFamily="2" charset="-122"/>
                <a:ea typeface="华文新魏" pitchFamily="2" charset="-122"/>
              </a:rPr>
              <a:t>、中国封建社会的特点</a:t>
            </a:r>
          </a:p>
        </p:txBody>
      </p:sp>
      <p:sp>
        <p:nvSpPr>
          <p:cNvPr id="32772" name="Text Box 4"/>
          <p:cNvSpPr txBox="1">
            <a:spLocks noChangeArrowheads="1"/>
          </p:cNvSpPr>
          <p:nvPr/>
        </p:nvSpPr>
        <p:spPr bwMode="auto">
          <a:xfrm>
            <a:off x="395536" y="1556792"/>
            <a:ext cx="4824536" cy="584775"/>
          </a:xfrm>
          <a:prstGeom prst="rect">
            <a:avLst/>
          </a:prstGeom>
          <a:solidFill>
            <a:srgbClr val="FFFFFF"/>
          </a:solidFill>
          <a:ln w="9525">
            <a:noFill/>
            <a:miter lim="800000"/>
            <a:headEnd/>
            <a:tailEnd/>
          </a:ln>
          <a:effectLst/>
        </p:spPr>
        <p:txBody>
          <a:bodyPr wrap="square">
            <a:spAutoFit/>
          </a:bodyPr>
          <a:lstStyle/>
          <a:p>
            <a:pPr algn="l">
              <a:spcBef>
                <a:spcPct val="50000"/>
              </a:spcBef>
            </a:pP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）封建社会的经济结构</a:t>
            </a:r>
          </a:p>
        </p:txBody>
      </p:sp>
      <p:pic>
        <p:nvPicPr>
          <p:cNvPr id="32773" name="Picture 5" descr="手工业"/>
          <p:cNvPicPr>
            <a:picLocks noChangeAspect="1" noChangeArrowheads="1"/>
          </p:cNvPicPr>
          <p:nvPr/>
        </p:nvPicPr>
        <p:blipFill>
          <a:blip r:embed="rId2" cstate="print"/>
          <a:srcRect/>
          <a:stretch>
            <a:fillRect/>
          </a:stretch>
        </p:blipFill>
        <p:spPr bwMode="auto">
          <a:xfrm>
            <a:off x="5364088" y="2060848"/>
            <a:ext cx="3279527" cy="3816424"/>
          </a:xfrm>
          <a:prstGeom prst="rect">
            <a:avLst/>
          </a:prstGeom>
          <a:noFill/>
          <a:ln w="9525">
            <a:noFill/>
            <a:miter lim="800000"/>
            <a:headEnd/>
            <a:tailEnd/>
          </a:ln>
        </p:spPr>
      </p:pic>
      <p:sp>
        <p:nvSpPr>
          <p:cNvPr id="32775" name="Rectangle 7"/>
          <p:cNvSpPr>
            <a:spLocks noChangeArrowheads="1"/>
          </p:cNvSpPr>
          <p:nvPr/>
        </p:nvSpPr>
        <p:spPr bwMode="auto">
          <a:xfrm>
            <a:off x="323528" y="2780928"/>
            <a:ext cx="4968552" cy="26670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mj-ea"/>
                <a:ea typeface="+mj-ea"/>
              </a:rPr>
              <a:t>①在中国封建社会的经济中，封建地主土地所有制经济占主导地位。    </a:t>
            </a:r>
          </a:p>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mj-ea"/>
                <a:ea typeface="+mj-ea"/>
              </a:rPr>
              <a:t> </a:t>
            </a:r>
            <a:r>
              <a:rPr lang="zh-CN" altLang="en-US" sz="2400" b="1" dirty="0" smtClean="0">
                <a:latin typeface="+mj-ea"/>
                <a:ea typeface="+mj-ea"/>
              </a:rPr>
              <a:t>②小农经济是基本生产结构，自给自足的自然经济</a:t>
            </a:r>
            <a:r>
              <a:rPr lang="zh-CN" altLang="en-US" sz="2400" b="1" dirty="0">
                <a:latin typeface="+mj-ea"/>
                <a:ea typeface="+mj-ea"/>
              </a:rPr>
              <a:t>占主要地位。</a:t>
            </a:r>
          </a:p>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mj-ea"/>
                <a:ea typeface="+mj-ea"/>
              </a:rPr>
              <a:t>  ③ 地主、商人、高利贷者常常是结合在一起的</a:t>
            </a:r>
            <a:r>
              <a:rPr lang="zh-CN" altLang="en-US" sz="2400" b="1" dirty="0" smtClean="0">
                <a:latin typeface="+mj-ea"/>
                <a:ea typeface="+mj-ea"/>
              </a:rPr>
              <a:t>。</a:t>
            </a:r>
            <a:endParaRPr lang="zh-CN" altLang="en-US" sz="2400" b="1" dirty="0">
              <a:latin typeface="+mj-ea"/>
              <a:ea typeface="+mj-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95536" y="277813"/>
            <a:ext cx="8291264" cy="630237"/>
          </a:xfrm>
        </p:spPr>
        <p:txBody>
          <a:bodyPr>
            <a:noAutofit/>
          </a:bodyPr>
          <a:lstStyle/>
          <a:p>
            <a:r>
              <a:rPr lang="zh-CN" altLang="en-US" sz="3800" b="1" dirty="0">
                <a:latin typeface="华文新魏" pitchFamily="2" charset="-122"/>
                <a:ea typeface="华文新魏" pitchFamily="2" charset="-122"/>
              </a:rPr>
              <a:t>（</a:t>
            </a:r>
            <a:r>
              <a:rPr lang="en-US" altLang="zh-CN" sz="3800" b="1" dirty="0">
                <a:latin typeface="华文新魏" pitchFamily="2" charset="-122"/>
                <a:ea typeface="华文新魏" pitchFamily="2" charset="-122"/>
              </a:rPr>
              <a:t>2</a:t>
            </a:r>
            <a:r>
              <a:rPr lang="zh-CN" altLang="en-US" sz="3800" b="1" dirty="0">
                <a:latin typeface="华文新魏" pitchFamily="2" charset="-122"/>
                <a:ea typeface="华文新魏" pitchFamily="2" charset="-122"/>
              </a:rPr>
              <a:t>）中国封建社会的政治制度</a:t>
            </a:r>
          </a:p>
        </p:txBody>
      </p:sp>
      <p:sp>
        <p:nvSpPr>
          <p:cNvPr id="33795" name="Text Box 3"/>
          <p:cNvSpPr txBox="1">
            <a:spLocks noChangeArrowheads="1"/>
          </p:cNvSpPr>
          <p:nvPr/>
        </p:nvSpPr>
        <p:spPr bwMode="auto">
          <a:xfrm>
            <a:off x="4191000" y="2819400"/>
            <a:ext cx="3886200" cy="1798638"/>
          </a:xfrm>
          <a:prstGeom prst="rect">
            <a:avLst/>
          </a:prstGeom>
          <a:solidFill>
            <a:srgbClr val="FFFFFF"/>
          </a:solidFill>
          <a:ln w="9525">
            <a:noFill/>
            <a:miter lim="800000"/>
            <a:headEnd/>
            <a:tailEnd/>
          </a:ln>
          <a:effectLst/>
        </p:spPr>
        <p:txBody>
          <a:bodyPr>
            <a:spAutoFit/>
          </a:bodyPr>
          <a:lstStyle/>
          <a:p>
            <a:pPr algn="l">
              <a:spcBef>
                <a:spcPct val="50000"/>
              </a:spcBef>
            </a:pPr>
            <a:r>
              <a:rPr lang="zh-CN" altLang="en-US" sz="2800" dirty="0"/>
              <a:t>       </a:t>
            </a:r>
            <a:r>
              <a:rPr lang="zh-CN" altLang="en-US" sz="2800" b="1" dirty="0">
                <a:ea typeface="华文新魏" pitchFamily="2" charset="-122"/>
              </a:rPr>
              <a:t>中国封建社会政治的基本特征是高度中央集权的封建君主专制制度。</a:t>
            </a:r>
          </a:p>
        </p:txBody>
      </p:sp>
      <p:pic>
        <p:nvPicPr>
          <p:cNvPr id="33796" name="Picture 4" descr="11704315422230370_small"/>
          <p:cNvPicPr>
            <a:picLocks noChangeAspect="1" noChangeArrowheads="1"/>
          </p:cNvPicPr>
          <p:nvPr/>
        </p:nvPicPr>
        <p:blipFill>
          <a:blip r:embed="rId2" cstate="print"/>
          <a:srcRect/>
          <a:stretch>
            <a:fillRect/>
          </a:stretch>
        </p:blipFill>
        <p:spPr bwMode="auto">
          <a:xfrm>
            <a:off x="1115616" y="1988840"/>
            <a:ext cx="2895600" cy="34988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51520" y="332656"/>
            <a:ext cx="7931224" cy="703262"/>
          </a:xfrm>
        </p:spPr>
        <p:txBody>
          <a:bodyPr>
            <a:normAutofit fontScale="90000"/>
          </a:bodyPr>
          <a:lstStyle/>
          <a:p>
            <a:r>
              <a:rPr lang="zh-CN" altLang="en-US" sz="4000" b="1" dirty="0">
                <a:solidFill>
                  <a:schemeClr val="tx1"/>
                </a:solidFill>
                <a:latin typeface="华文新魏" pitchFamily="2" charset="-122"/>
                <a:ea typeface="华文新魏" pitchFamily="2" charset="-122"/>
              </a:rPr>
              <a:t>（</a:t>
            </a:r>
            <a:r>
              <a:rPr lang="en-US" altLang="zh-CN" sz="4000" b="1" dirty="0">
                <a:solidFill>
                  <a:schemeClr val="tx1"/>
                </a:solidFill>
                <a:latin typeface="华文新魏" pitchFamily="2" charset="-122"/>
                <a:ea typeface="华文新魏" pitchFamily="2" charset="-122"/>
              </a:rPr>
              <a:t>3</a:t>
            </a:r>
            <a:r>
              <a:rPr lang="zh-CN" altLang="en-US" sz="4000" b="1" dirty="0">
                <a:solidFill>
                  <a:schemeClr val="tx1"/>
                </a:solidFill>
                <a:latin typeface="华文新魏" pitchFamily="2" charset="-122"/>
                <a:ea typeface="华文新魏" pitchFamily="2" charset="-122"/>
              </a:rPr>
              <a:t>）中国封建社会的思想文化</a:t>
            </a:r>
          </a:p>
        </p:txBody>
      </p:sp>
      <p:sp>
        <p:nvSpPr>
          <p:cNvPr id="34820" name="Rectangle 4"/>
          <p:cNvSpPr>
            <a:spLocks noGrp="1" noChangeArrowheads="1"/>
          </p:cNvSpPr>
          <p:nvPr>
            <p:ph sz="quarter" idx="1"/>
          </p:nvPr>
        </p:nvSpPr>
        <p:spPr>
          <a:xfrm>
            <a:off x="685800" y="2636912"/>
            <a:ext cx="4267200" cy="2274813"/>
          </a:xfrm>
          <a:noFill/>
          <a:ln/>
        </p:spPr>
        <p:txBody>
          <a:bodyPr/>
          <a:lstStyle/>
          <a:p>
            <a:pPr>
              <a:lnSpc>
                <a:spcPct val="90000"/>
              </a:lnSpc>
            </a:pPr>
            <a:r>
              <a:rPr lang="zh-CN" altLang="en-US" b="1" dirty="0">
                <a:latin typeface="+mj-ea"/>
                <a:ea typeface="+mj-ea"/>
              </a:rPr>
              <a:t>自汉武帝确立独尊儒术的政策后，儒家思想成为中国封建社会的正统思想。</a:t>
            </a:r>
          </a:p>
          <a:p>
            <a:pPr>
              <a:lnSpc>
                <a:spcPct val="90000"/>
              </a:lnSpc>
              <a:buFont typeface="Wingdings" pitchFamily="2" charset="2"/>
              <a:buNone/>
            </a:pPr>
            <a:endParaRPr lang="zh-CN" altLang="en-US" b="1" dirty="0"/>
          </a:p>
        </p:txBody>
      </p:sp>
      <p:pic>
        <p:nvPicPr>
          <p:cNvPr id="34819" name="Picture 3" descr="孔子"/>
          <p:cNvPicPr>
            <a:picLocks noChangeAspect="1" noChangeArrowheads="1"/>
          </p:cNvPicPr>
          <p:nvPr/>
        </p:nvPicPr>
        <p:blipFill>
          <a:blip r:embed="rId2" cstate="print"/>
          <a:srcRect r="30603"/>
          <a:stretch>
            <a:fillRect/>
          </a:stretch>
        </p:blipFill>
        <p:spPr bwMode="auto">
          <a:xfrm>
            <a:off x="5334000" y="1219200"/>
            <a:ext cx="3341688" cy="464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dissolve">
                                      <p:cBhvr>
                                        <p:cTn id="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23528" y="332656"/>
            <a:ext cx="8003232" cy="936650"/>
          </a:xfrm>
        </p:spPr>
        <p:txBody>
          <a:bodyPr/>
          <a:lstStyle/>
          <a:p>
            <a:r>
              <a:rPr lang="zh-CN" altLang="en-US" b="1" dirty="0">
                <a:solidFill>
                  <a:schemeClr val="tx1"/>
                </a:solidFill>
                <a:latin typeface="华文新魏" pitchFamily="2" charset="-122"/>
                <a:ea typeface="华文新魏" pitchFamily="2" charset="-122"/>
              </a:rPr>
              <a:t>（</a:t>
            </a:r>
            <a:r>
              <a:rPr lang="en-US" altLang="zh-CN" b="1" dirty="0">
                <a:solidFill>
                  <a:schemeClr val="tx1"/>
                </a:solidFill>
                <a:latin typeface="华文新魏" pitchFamily="2" charset="-122"/>
                <a:ea typeface="华文新魏" pitchFamily="2" charset="-122"/>
              </a:rPr>
              <a:t>4</a:t>
            </a:r>
            <a:r>
              <a:rPr lang="zh-CN" altLang="en-US" b="1" dirty="0">
                <a:solidFill>
                  <a:schemeClr val="tx1"/>
                </a:solidFill>
                <a:latin typeface="华文新魏" pitchFamily="2" charset="-122"/>
                <a:ea typeface="华文新魏" pitchFamily="2" charset="-122"/>
              </a:rPr>
              <a:t>）中国封建社会的社会结构</a:t>
            </a:r>
          </a:p>
        </p:txBody>
      </p:sp>
      <p:sp>
        <p:nvSpPr>
          <p:cNvPr id="35845" name="Rectangle 5"/>
          <p:cNvSpPr>
            <a:spLocks noGrp="1" noChangeArrowheads="1"/>
          </p:cNvSpPr>
          <p:nvPr>
            <p:ph sz="quarter" idx="1"/>
          </p:nvPr>
        </p:nvSpPr>
        <p:spPr>
          <a:xfrm>
            <a:off x="4343400" y="5105400"/>
            <a:ext cx="4624388" cy="990600"/>
          </a:xfrm>
          <a:noFill/>
          <a:ln/>
        </p:spPr>
        <p:txBody>
          <a:bodyPr/>
          <a:lstStyle/>
          <a:p>
            <a:pPr>
              <a:lnSpc>
                <a:spcPct val="80000"/>
              </a:lnSpc>
            </a:pPr>
            <a:r>
              <a:rPr lang="zh-CN" altLang="en-US" sz="2400" b="1" dirty="0">
                <a:latin typeface="+mj-ea"/>
                <a:ea typeface="+mj-ea"/>
              </a:rPr>
              <a:t>社会结构：族权和政权相结合的封建宗法等级制度阻碍了社会的发展和进步。</a:t>
            </a:r>
          </a:p>
        </p:txBody>
      </p:sp>
      <p:sp>
        <p:nvSpPr>
          <p:cNvPr id="35843" name="Text Box 3"/>
          <p:cNvSpPr txBox="1">
            <a:spLocks noChangeArrowheads="1"/>
          </p:cNvSpPr>
          <p:nvPr/>
        </p:nvSpPr>
        <p:spPr bwMode="auto">
          <a:xfrm>
            <a:off x="971600" y="1752600"/>
            <a:ext cx="3219400" cy="4622804"/>
          </a:xfrm>
          <a:prstGeom prst="rect">
            <a:avLst/>
          </a:prstGeom>
          <a:solidFill>
            <a:srgbClr val="FFFFFF"/>
          </a:solidFill>
          <a:ln w="9525">
            <a:noFill/>
            <a:miter lim="800000"/>
            <a:headEnd/>
            <a:tailEnd/>
          </a:ln>
          <a:effectLst/>
        </p:spPr>
        <p:txBody>
          <a:bodyPr wrap="square">
            <a:spAutoFit/>
          </a:bodyPr>
          <a:lstStyle/>
          <a:p>
            <a:pPr algn="l">
              <a:spcBef>
                <a:spcPct val="20000"/>
              </a:spcBef>
              <a:buClr>
                <a:schemeClr val="accent1"/>
              </a:buClr>
              <a:buSzPct val="65000"/>
              <a:buFont typeface="Wingdings" pitchFamily="2" charset="2"/>
              <a:buChar char="n"/>
            </a:pPr>
            <a:r>
              <a:rPr lang="zh-CN" altLang="en-US" sz="3200" b="1">
                <a:latin typeface="华文新魏" pitchFamily="2" charset="-122"/>
                <a:ea typeface="华文新魏" pitchFamily="2" charset="-122"/>
              </a:rPr>
              <a:t>中国封建社会社会结构的特点是族权和政权相结合的封建宗法等级制度。</a:t>
            </a:r>
          </a:p>
          <a:p>
            <a:pPr algn="l">
              <a:spcBef>
                <a:spcPct val="20000"/>
              </a:spcBef>
              <a:buClr>
                <a:schemeClr val="accent1"/>
              </a:buClr>
              <a:buSzPct val="65000"/>
              <a:buFont typeface="Wingdings" pitchFamily="2" charset="2"/>
              <a:buChar char="n"/>
            </a:pPr>
            <a:r>
              <a:rPr lang="zh-CN" altLang="en-US" sz="3200" b="1">
                <a:latin typeface="华文新魏" pitchFamily="2" charset="-122"/>
                <a:ea typeface="华文新魏" pitchFamily="2" charset="-122"/>
              </a:rPr>
              <a:t>其核心是宗族家长制，突出父权、夫权、君权。  </a:t>
            </a:r>
          </a:p>
          <a:p>
            <a:pPr algn="l"/>
            <a:endParaRPr lang="zh-CN" altLang="en-US" sz="3200" b="1">
              <a:latin typeface="华文新魏" pitchFamily="2" charset="-122"/>
              <a:ea typeface="华文新魏" pitchFamily="2" charset="-122"/>
            </a:endParaRPr>
          </a:p>
        </p:txBody>
      </p:sp>
      <p:pic>
        <p:nvPicPr>
          <p:cNvPr id="35844" name="Picture 4" descr="宗发"/>
          <p:cNvPicPr>
            <a:picLocks noChangeAspect="1" noChangeArrowheads="1"/>
          </p:cNvPicPr>
          <p:nvPr/>
        </p:nvPicPr>
        <p:blipFill>
          <a:blip r:embed="rId2" cstate="print"/>
          <a:srcRect/>
          <a:stretch>
            <a:fillRect/>
          </a:stretch>
        </p:blipFill>
        <p:spPr bwMode="auto">
          <a:xfrm>
            <a:off x="4427984" y="1700808"/>
            <a:ext cx="4311650" cy="3170312"/>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http://p1.so.qhmsg.com/bdr/_240_/t015eabff6bf657b606.jpg"/>
          <p:cNvPicPr>
            <a:picLocks noChangeAspect="1" noChangeArrowheads="1"/>
          </p:cNvPicPr>
          <p:nvPr/>
        </p:nvPicPr>
        <p:blipFill>
          <a:blip r:embed="rId2" cstate="print"/>
          <a:srcRect/>
          <a:stretch>
            <a:fillRect/>
          </a:stretch>
        </p:blipFill>
        <p:spPr bwMode="auto">
          <a:xfrm>
            <a:off x="6804248" y="1412776"/>
            <a:ext cx="2154932" cy="2638692"/>
          </a:xfrm>
          <a:prstGeom prst="rect">
            <a:avLst/>
          </a:prstGeom>
          <a:noFill/>
        </p:spPr>
      </p:pic>
      <p:grpSp>
        <p:nvGrpSpPr>
          <p:cNvPr id="9" name="组合 8"/>
          <p:cNvGrpSpPr/>
          <p:nvPr/>
        </p:nvGrpSpPr>
        <p:grpSpPr>
          <a:xfrm>
            <a:off x="755576" y="2132856"/>
            <a:ext cx="3888432" cy="3528392"/>
            <a:chOff x="755576" y="2132856"/>
            <a:chExt cx="4536504" cy="3528392"/>
          </a:xfrm>
        </p:grpSpPr>
        <p:sp>
          <p:nvSpPr>
            <p:cNvPr id="6" name="云形标注 5"/>
            <p:cNvSpPr/>
            <p:nvPr/>
          </p:nvSpPr>
          <p:spPr>
            <a:xfrm>
              <a:off x="755576" y="2132856"/>
              <a:ext cx="4536504" cy="3528392"/>
            </a:xfrm>
            <a:prstGeom prst="cloudCallout">
              <a:avLst>
                <a:gd name="adj1" fmla="val 111896"/>
                <a:gd name="adj2" fmla="val -2779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5656" y="2564904"/>
              <a:ext cx="2952328" cy="2554545"/>
            </a:xfrm>
            <a:prstGeom prst="rect">
              <a:avLst/>
            </a:prstGeom>
          </p:spPr>
          <p:txBody>
            <a:bodyPr wrap="square">
              <a:spAutoFit/>
            </a:bodyPr>
            <a:lstStyle/>
            <a:p>
              <a:pPr marL="274320" lvl="0" indent="-274320">
                <a:spcBef>
                  <a:spcPts val="580"/>
                </a:spcBef>
                <a:buClr>
                  <a:srgbClr val="D34817"/>
                </a:buClr>
                <a:buSzPct val="85000"/>
                <a:buFont typeface="Wingdings 2"/>
                <a:buChar char=""/>
              </a:pPr>
              <a:r>
                <a:rPr lang="zh-CN" altLang="en-US" sz="2000" b="1" dirty="0" smtClean="0">
                  <a:solidFill>
                    <a:srgbClr val="002060"/>
                  </a:solidFill>
                  <a:latin typeface="华文新魏" pitchFamily="2" charset="-122"/>
                  <a:ea typeface="华文新魏" pitchFamily="2" charset="-122"/>
                </a:rPr>
                <a:t>中国封建社会的经济、政治、文化、社会结构，一方面巩固和维系了中国封建社会的稳定和延缓，另一方面也使其前进缓慢甚至迟滞，并造成不可克服的政治经济危机。</a:t>
              </a:r>
            </a:p>
          </p:txBody>
        </p:sp>
      </p:grpSp>
      <p:sp>
        <p:nvSpPr>
          <p:cNvPr id="10" name="AutoShape 4"/>
          <p:cNvSpPr>
            <a:spLocks noChangeArrowheads="1"/>
          </p:cNvSpPr>
          <p:nvPr/>
        </p:nvSpPr>
        <p:spPr bwMode="auto">
          <a:xfrm>
            <a:off x="611560" y="548680"/>
            <a:ext cx="2952328" cy="1469469"/>
          </a:xfrm>
          <a:prstGeom prst="irregularSeal1">
            <a:avLst/>
          </a:prstGeom>
          <a:solidFill>
            <a:schemeClr val="tx1">
              <a:lumMod val="10000"/>
              <a:lumOff val="90000"/>
            </a:schemeClr>
          </a:solidFill>
          <a:ln w="12700">
            <a:solidFill>
              <a:srgbClr val="0000FF"/>
            </a:solidFill>
            <a:miter lim="800000"/>
            <a:headEnd/>
            <a:tailEnd/>
          </a:ln>
          <a:effectLst/>
        </p:spPr>
        <p:txBody>
          <a:bodyPr wrap="square" anchor="ctr">
            <a:spAutoFit/>
          </a:bodyPr>
          <a:lstStyle/>
          <a:p>
            <a:pPr algn="ctr" eaLnBrk="0" hangingPunct="0"/>
            <a:r>
              <a:rPr lang="zh-CN" altLang="en-US" sz="2800" b="1" dirty="0">
                <a:solidFill>
                  <a:srgbClr val="FF3300"/>
                </a:solidFill>
                <a:latin typeface="Times New Roman" pitchFamily="18" charset="0"/>
              </a:rPr>
              <a:t>评说</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https://timgsa.baidu.com/timg?image&amp;quality=80&amp;size=b9999_10000&amp;sec=1506874916712&amp;di=cbaf803cae18fbc4a73cf5de87d0857d&amp;imgtype=0&amp;src=http%3A%2F%2Fwww.tiwen365.com%2Fpages%2F65A2%2F0239%2F0008%2F4e906f42938ec5edc9c83b1602a9b09c%2FA%2FImage1.gif"/>
          <p:cNvPicPr>
            <a:picLocks noChangeAspect="1" noChangeArrowheads="1"/>
          </p:cNvPicPr>
          <p:nvPr/>
        </p:nvPicPr>
        <p:blipFill>
          <a:blip r:embed="rId2" cstate="print"/>
          <a:srcRect/>
          <a:stretch>
            <a:fillRect/>
          </a:stretch>
        </p:blipFill>
        <p:spPr bwMode="auto">
          <a:xfrm>
            <a:off x="395536" y="2564904"/>
            <a:ext cx="4752528" cy="2924633"/>
          </a:xfrm>
          <a:prstGeom prst="rect">
            <a:avLst/>
          </a:prstGeom>
          <a:noFill/>
        </p:spPr>
      </p:pic>
      <p:pic>
        <p:nvPicPr>
          <p:cNvPr id="113666" name="Picture 2" descr="https://timgsa.baidu.com/timg?image&amp;quality=80&amp;size=b9999_10000&amp;sec=1506875508679&amp;di=bddcb4c17f8785c03edddd6e2768c15f&amp;imgtype=0&amp;src=http%3A%2F%2Fpic.1010jiajiao.com%2Fpic4%2Fimg3%2Fdoc%2F12%2F1c4db38ef63b96152f01db8a5d7c5f77.doc%2F1010jiajiao.files%2Fimage006.jpg"/>
          <p:cNvPicPr>
            <a:picLocks noChangeAspect="1" noChangeArrowheads="1"/>
          </p:cNvPicPr>
          <p:nvPr/>
        </p:nvPicPr>
        <p:blipFill>
          <a:blip r:embed="rId3" cstate="print"/>
          <a:srcRect/>
          <a:stretch>
            <a:fillRect/>
          </a:stretch>
        </p:blipFill>
        <p:spPr bwMode="auto">
          <a:xfrm>
            <a:off x="4572000" y="4509120"/>
            <a:ext cx="4311708" cy="2004772"/>
          </a:xfrm>
          <a:prstGeom prst="rect">
            <a:avLst/>
          </a:prstGeom>
          <a:noFill/>
        </p:spPr>
      </p:pic>
      <p:sp>
        <p:nvSpPr>
          <p:cNvPr id="4" name="Rectangle 2"/>
          <p:cNvSpPr>
            <a:spLocks noGrp="1" noChangeArrowheads="1"/>
          </p:cNvSpPr>
          <p:nvPr>
            <p:ph type="title"/>
          </p:nvPr>
        </p:nvSpPr>
        <p:spPr>
          <a:xfrm>
            <a:off x="179512" y="1196752"/>
            <a:ext cx="8640960" cy="1296144"/>
          </a:xfrm>
        </p:spPr>
        <p:txBody>
          <a:bodyPr>
            <a:normAutofit/>
          </a:bodyPr>
          <a:lstStyle/>
          <a:p>
            <a:pPr lvl="0" fontAlgn="base">
              <a:spcBef>
                <a:spcPct val="20000"/>
              </a:spcBef>
              <a:spcAft>
                <a:spcPct val="0"/>
              </a:spcAft>
            </a:pP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1</a:t>
            </a:r>
            <a:r>
              <a:rPr lang="zh-CN" altLang="en-US" sz="3600" b="1" dirty="0" smtClean="0">
                <a:latin typeface="华文新魏" pitchFamily="2" charset="-122"/>
                <a:ea typeface="华文新魏" pitchFamily="2" charset="-122"/>
              </a:rPr>
              <a:t>）经济上：</a:t>
            </a:r>
            <a:r>
              <a:rPr lang="zh-CN" altLang="en-US" sz="3600" b="1" dirty="0" smtClean="0">
                <a:solidFill>
                  <a:schemeClr val="tx1"/>
                </a:solidFill>
                <a:latin typeface="+mj-ea"/>
              </a:rPr>
              <a:t>土地兼并严重，阶级矛盾激化</a:t>
            </a:r>
          </a:p>
        </p:txBody>
      </p:sp>
      <p:sp>
        <p:nvSpPr>
          <p:cNvPr id="5" name="Rectangle 29"/>
          <p:cNvSpPr>
            <a:spLocks noChangeArrowheads="1"/>
          </p:cNvSpPr>
          <p:nvPr/>
        </p:nvSpPr>
        <p:spPr bwMode="auto">
          <a:xfrm>
            <a:off x="381000" y="381000"/>
            <a:ext cx="8382000" cy="707886"/>
          </a:xfrm>
          <a:prstGeom prst="rect">
            <a:avLst/>
          </a:prstGeom>
          <a:noFill/>
          <a:ln w="9525">
            <a:noFill/>
            <a:miter lim="800000"/>
            <a:headEnd/>
            <a:tailEnd/>
          </a:ln>
          <a:effectLst/>
        </p:spPr>
        <p:txBody>
          <a:bodyPr wrap="square">
            <a:spAutoFit/>
          </a:bodyPr>
          <a:lstStyle/>
          <a:p>
            <a:pPr algn="l"/>
            <a:r>
              <a:rPr lang="en-US" altLang="zh-CN" sz="4000" b="1" dirty="0">
                <a:solidFill>
                  <a:schemeClr val="tx2"/>
                </a:solidFill>
                <a:latin typeface="华文新魏" pitchFamily="2" charset="-122"/>
                <a:ea typeface="华文新魏" pitchFamily="2" charset="-122"/>
              </a:rPr>
              <a:t>2</a:t>
            </a:r>
            <a:r>
              <a:rPr lang="zh-CN" altLang="en-US" sz="4000" b="1" dirty="0">
                <a:solidFill>
                  <a:schemeClr val="tx2"/>
                </a:solidFill>
                <a:latin typeface="华文新魏" pitchFamily="2" charset="-122"/>
                <a:ea typeface="华文新魏" pitchFamily="2" charset="-122"/>
              </a:rPr>
              <a:t>、鸦片战争前夕清王朝的统治危机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sz="quarter" idx="1"/>
          </p:nvPr>
        </p:nvSpPr>
        <p:spPr>
          <a:xfrm>
            <a:off x="683568" y="2276872"/>
            <a:ext cx="8075240" cy="2993504"/>
          </a:xfrm>
          <a:solidFill>
            <a:schemeClr val="bg1"/>
          </a:solidFill>
        </p:spPr>
        <p:txBody>
          <a:bodyPr>
            <a:normAutofit/>
          </a:bodyPr>
          <a:lstStyle/>
          <a:p>
            <a:pPr>
              <a:lnSpc>
                <a:spcPct val="90000"/>
              </a:lnSpc>
            </a:pPr>
            <a:r>
              <a:rPr lang="zh-CN" altLang="en-US" b="1" dirty="0" smtClean="0">
                <a:latin typeface="+mj-ea"/>
                <a:ea typeface="+mj-ea"/>
              </a:rPr>
              <a:t>嘉庆时期，</a:t>
            </a:r>
            <a:r>
              <a:rPr lang="zh-CN" altLang="en-US" b="1" dirty="0">
                <a:latin typeface="+mj-ea"/>
                <a:ea typeface="+mj-ea"/>
              </a:rPr>
              <a:t>皇室占有田地竟达</a:t>
            </a:r>
            <a:r>
              <a:rPr lang="en-US" altLang="zh-CN" b="1" dirty="0">
                <a:latin typeface="+mj-ea"/>
                <a:ea typeface="+mj-ea"/>
              </a:rPr>
              <a:t>550</a:t>
            </a:r>
            <a:r>
              <a:rPr lang="zh-CN" altLang="en-US" b="1" dirty="0">
                <a:latin typeface="+mj-ea"/>
                <a:ea typeface="+mj-ea"/>
              </a:rPr>
              <a:t>多万公顷，约占全国耕地的</a:t>
            </a:r>
            <a:r>
              <a:rPr lang="en-US" altLang="zh-CN" b="1" dirty="0">
                <a:latin typeface="+mj-ea"/>
                <a:ea typeface="+mj-ea"/>
              </a:rPr>
              <a:t>1</a:t>
            </a:r>
            <a:r>
              <a:rPr lang="zh-CN" altLang="en-US" b="1" dirty="0">
                <a:latin typeface="+mj-ea"/>
                <a:ea typeface="+mj-ea"/>
              </a:rPr>
              <a:t>／</a:t>
            </a:r>
            <a:r>
              <a:rPr lang="en-US" altLang="zh-CN" b="1" dirty="0">
                <a:latin typeface="+mj-ea"/>
                <a:ea typeface="+mj-ea"/>
              </a:rPr>
              <a:t>10</a:t>
            </a:r>
            <a:r>
              <a:rPr lang="zh-CN" altLang="en-US" b="1" dirty="0">
                <a:latin typeface="+mj-ea"/>
                <a:ea typeface="+mj-ea"/>
              </a:rPr>
              <a:t>左右</a:t>
            </a:r>
            <a:r>
              <a:rPr lang="zh-CN" altLang="en-US" b="1" dirty="0" smtClean="0">
                <a:latin typeface="+mj-ea"/>
                <a:ea typeface="+mj-ea"/>
              </a:rPr>
              <a:t>。</a:t>
            </a:r>
            <a:r>
              <a:rPr lang="en-US" altLang="zh-CN" b="1" dirty="0" smtClean="0">
                <a:latin typeface="+mj-ea"/>
                <a:ea typeface="+mj-ea"/>
              </a:rPr>
              <a:t>1799</a:t>
            </a:r>
            <a:r>
              <a:rPr lang="zh-CN" altLang="en-US" b="1" dirty="0">
                <a:latin typeface="+mj-ea"/>
                <a:ea typeface="+mj-ea"/>
              </a:rPr>
              <a:t>年，查出大学士和绅占有田地</a:t>
            </a:r>
            <a:r>
              <a:rPr lang="en-US" altLang="zh-CN" b="1" dirty="0">
                <a:latin typeface="+mj-ea"/>
                <a:ea typeface="+mj-ea"/>
              </a:rPr>
              <a:t>5</a:t>
            </a:r>
            <a:r>
              <a:rPr lang="zh-CN" altLang="en-US" b="1" dirty="0">
                <a:latin typeface="+mj-ea"/>
                <a:ea typeface="+mj-ea"/>
              </a:rPr>
              <a:t>万多公顷，他的两个管家也仗势占有土地</a:t>
            </a:r>
            <a:r>
              <a:rPr lang="en-US" altLang="zh-CN" b="1" dirty="0">
                <a:latin typeface="+mj-ea"/>
                <a:ea typeface="+mj-ea"/>
              </a:rPr>
              <a:t>4000</a:t>
            </a:r>
            <a:r>
              <a:rPr lang="zh-CN" altLang="en-US" b="1" dirty="0">
                <a:latin typeface="+mj-ea"/>
                <a:ea typeface="+mj-ea"/>
              </a:rPr>
              <a:t>多公顷。</a:t>
            </a:r>
          </a:p>
          <a:p>
            <a:pPr>
              <a:lnSpc>
                <a:spcPct val="90000"/>
              </a:lnSpc>
            </a:pPr>
            <a:r>
              <a:rPr lang="zh-CN" altLang="en-US" b="1" dirty="0" smtClean="0">
                <a:latin typeface="+mj-ea"/>
                <a:ea typeface="+mj-ea"/>
              </a:rPr>
              <a:t>道光时期，琦</a:t>
            </a:r>
            <a:r>
              <a:rPr lang="zh-CN" altLang="en-US" b="1" dirty="0">
                <a:latin typeface="+mj-ea"/>
                <a:ea typeface="+mj-ea"/>
              </a:rPr>
              <a:t>善竟占地</a:t>
            </a:r>
            <a:r>
              <a:rPr lang="en-US" altLang="zh-CN" b="1" dirty="0">
                <a:latin typeface="+mj-ea"/>
                <a:ea typeface="+mj-ea"/>
              </a:rPr>
              <a:t>256</a:t>
            </a:r>
            <a:r>
              <a:rPr lang="zh-CN" altLang="en-US" b="1" dirty="0">
                <a:latin typeface="+mj-ea"/>
                <a:ea typeface="+mj-ea"/>
              </a:rPr>
              <a:t>万多亩</a:t>
            </a:r>
            <a:r>
              <a:rPr lang="zh-CN" altLang="en-US" b="1" dirty="0" smtClean="0">
                <a:latin typeface="+mj-ea"/>
                <a:ea typeface="+mj-ea"/>
              </a:rPr>
              <a:t>。京师</a:t>
            </a:r>
            <a:r>
              <a:rPr lang="zh-CN" altLang="en-US" b="1" dirty="0">
                <a:latin typeface="+mj-ea"/>
                <a:ea typeface="+mj-ea"/>
              </a:rPr>
              <a:t>附近怀柔县大地主郝家占良田</a:t>
            </a:r>
            <a:r>
              <a:rPr lang="en-US" altLang="zh-CN" b="1" dirty="0">
                <a:latin typeface="+mj-ea"/>
                <a:ea typeface="+mj-ea"/>
              </a:rPr>
              <a:t>6</a:t>
            </a:r>
            <a:r>
              <a:rPr lang="zh-CN" altLang="en-US" b="1" dirty="0">
                <a:latin typeface="+mj-ea"/>
                <a:ea typeface="+mj-ea"/>
              </a:rPr>
              <a:t>万多公顷。占全国人口</a:t>
            </a:r>
            <a:r>
              <a:rPr lang="en-US" altLang="zh-CN" b="1" dirty="0">
                <a:latin typeface="+mj-ea"/>
                <a:ea typeface="+mj-ea"/>
              </a:rPr>
              <a:t>80</a:t>
            </a:r>
            <a:r>
              <a:rPr lang="zh-CN" altLang="en-US" b="1" dirty="0">
                <a:latin typeface="+mj-ea"/>
                <a:ea typeface="+mj-ea"/>
              </a:rPr>
              <a:t>％的农民总共才有耕地</a:t>
            </a:r>
            <a:r>
              <a:rPr lang="en-US" altLang="zh-CN" b="1" dirty="0">
                <a:latin typeface="+mj-ea"/>
                <a:ea typeface="+mj-ea"/>
              </a:rPr>
              <a:t>530</a:t>
            </a:r>
            <a:r>
              <a:rPr lang="zh-CN" altLang="en-US" b="1" dirty="0">
                <a:latin typeface="+mj-ea"/>
                <a:ea typeface="+mj-ea"/>
              </a:rPr>
              <a:t>多万公顷。）</a:t>
            </a:r>
          </a:p>
        </p:txBody>
      </p:sp>
      <p:sp>
        <p:nvSpPr>
          <p:cNvPr id="5" name="Rectangle 3"/>
          <p:cNvSpPr>
            <a:spLocks noGrp="1" noChangeArrowheads="1"/>
          </p:cNvSpPr>
          <p:nvPr>
            <p:ph type="title"/>
          </p:nvPr>
        </p:nvSpPr>
        <p:spPr>
          <a:xfrm>
            <a:off x="467544" y="274638"/>
            <a:ext cx="8219256" cy="1143000"/>
          </a:xfrm>
        </p:spPr>
        <p:txBody>
          <a:bodyPr/>
          <a:lstStyle/>
          <a:p>
            <a:r>
              <a:rPr lang="en-US" altLang="zh-CN" b="1" dirty="0"/>
              <a:t>【</a:t>
            </a:r>
            <a:r>
              <a:rPr lang="zh-CN" altLang="en-US" b="1" dirty="0"/>
              <a:t>案例</a:t>
            </a:r>
            <a:r>
              <a:rPr lang="en-US" altLang="zh-CN" b="1" dirty="0"/>
              <a:t>】 </a:t>
            </a:r>
            <a:r>
              <a:rPr lang="zh-CN" altLang="en-US" b="1" dirty="0" smtClean="0"/>
              <a:t>土地兼并严重</a:t>
            </a:r>
            <a:endParaRPr lang="en-US" altLang="zh-CN" sz="36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9512" y="116632"/>
            <a:ext cx="8435280" cy="850106"/>
          </a:xfrm>
        </p:spPr>
        <p:txBody>
          <a:bodyPr/>
          <a:lstStyle/>
          <a:p>
            <a:pPr lvl="0" fontAlgn="base">
              <a:spcBef>
                <a:spcPct val="20000"/>
              </a:spcBef>
              <a:spcAft>
                <a:spcPct val="0"/>
              </a:spcAft>
              <a:defRPr/>
            </a:pPr>
            <a:r>
              <a:rPr lang="zh-CN" altLang="en-US" sz="4000" b="1" dirty="0"/>
              <a:t>（</a:t>
            </a:r>
            <a:r>
              <a:rPr lang="en-US" altLang="zh-CN" sz="4000" b="1" dirty="0"/>
              <a:t>2</a:t>
            </a:r>
            <a:r>
              <a:rPr lang="zh-CN" altLang="en-US" sz="4000" b="1" dirty="0" smtClean="0"/>
              <a:t>）政治上：</a:t>
            </a:r>
            <a:r>
              <a:rPr lang="zh-CN" altLang="en-US" b="1" dirty="0" smtClean="0">
                <a:latin typeface="华文新魏" pitchFamily="2" charset="-122"/>
                <a:ea typeface="华文新魏" pitchFamily="2" charset="-122"/>
              </a:rPr>
              <a:t>吏治腐败，因循懈怠</a:t>
            </a:r>
          </a:p>
        </p:txBody>
      </p:sp>
      <p:grpSp>
        <p:nvGrpSpPr>
          <p:cNvPr id="14" name="组合 13"/>
          <p:cNvGrpSpPr/>
          <p:nvPr/>
        </p:nvGrpSpPr>
        <p:grpSpPr>
          <a:xfrm>
            <a:off x="251520" y="1052736"/>
            <a:ext cx="2016224" cy="2693913"/>
            <a:chOff x="395536" y="1340768"/>
            <a:chExt cx="1800200" cy="2505434"/>
          </a:xfrm>
        </p:grpSpPr>
        <p:pic>
          <p:nvPicPr>
            <p:cNvPr id="232450" name="Picture 2" descr="https://p1.ssl.qhmsg.com/dr/220__/t01447616fee67a91bb.jpg"/>
            <p:cNvPicPr>
              <a:picLocks noChangeAspect="1" noChangeArrowheads="1"/>
            </p:cNvPicPr>
            <p:nvPr/>
          </p:nvPicPr>
          <p:blipFill>
            <a:blip r:embed="rId2" cstate="print"/>
            <a:srcRect/>
            <a:stretch>
              <a:fillRect/>
            </a:stretch>
          </p:blipFill>
          <p:spPr bwMode="auto">
            <a:xfrm>
              <a:off x="395536" y="1340768"/>
              <a:ext cx="1800200" cy="2143039"/>
            </a:xfrm>
            <a:prstGeom prst="rect">
              <a:avLst/>
            </a:prstGeom>
            <a:noFill/>
          </p:spPr>
        </p:pic>
        <p:sp>
          <p:nvSpPr>
            <p:cNvPr id="6" name="矩形 5"/>
            <p:cNvSpPr/>
            <p:nvPr/>
          </p:nvSpPr>
          <p:spPr>
            <a:xfrm>
              <a:off x="395536" y="3416837"/>
              <a:ext cx="1584176" cy="429365"/>
            </a:xfrm>
            <a:prstGeom prst="rect">
              <a:avLst/>
            </a:prstGeom>
          </p:spPr>
          <p:txBody>
            <a:bodyPr wrap="square">
              <a:spAutoFit/>
            </a:bodyPr>
            <a:lstStyle/>
            <a:p>
              <a:pPr algn="ctr"/>
              <a:r>
                <a:rPr lang="zh-CN" altLang="en-US" sz="1200" b="1" dirty="0" smtClean="0">
                  <a:latin typeface="+mj-ea"/>
                  <a:ea typeface="+mj-ea"/>
                </a:rPr>
                <a:t>顺治（</a:t>
              </a:r>
              <a:r>
                <a:rPr lang="en-US" altLang="zh-CN" sz="1200" b="1" dirty="0" smtClean="0">
                  <a:latin typeface="+mj-ea"/>
                  <a:ea typeface="+mj-ea"/>
                </a:rPr>
                <a:t>1638--1661</a:t>
              </a:r>
              <a:r>
                <a:rPr lang="zh-CN" altLang="en-US" sz="1200" b="1" dirty="0" smtClean="0">
                  <a:latin typeface="+mj-ea"/>
                  <a:ea typeface="+mj-ea"/>
                </a:rPr>
                <a:t>）</a:t>
              </a:r>
              <a:endParaRPr lang="en-US" altLang="zh-CN" sz="1200" b="1" dirty="0" smtClean="0">
                <a:latin typeface="+mj-ea"/>
                <a:ea typeface="+mj-ea"/>
              </a:endParaRPr>
            </a:p>
            <a:p>
              <a:pPr algn="ctr"/>
              <a:r>
                <a:rPr lang="zh-CN" altLang="en-US" sz="1200" b="1" dirty="0" smtClean="0">
                  <a:latin typeface="+mj-ea"/>
                  <a:ea typeface="+mj-ea"/>
                </a:rPr>
                <a:t>在位</a:t>
              </a:r>
              <a:r>
                <a:rPr lang="en-US" altLang="zh-CN" sz="1200" b="1" dirty="0" smtClean="0">
                  <a:latin typeface="+mj-ea"/>
                  <a:ea typeface="+mj-ea"/>
                </a:rPr>
                <a:t>18</a:t>
              </a:r>
              <a:r>
                <a:rPr lang="zh-CN" altLang="en-US" sz="1200" b="1" dirty="0" smtClean="0">
                  <a:latin typeface="+mj-ea"/>
                  <a:ea typeface="+mj-ea"/>
                </a:rPr>
                <a:t>年</a:t>
              </a:r>
              <a:endParaRPr lang="zh-CN" altLang="en-US" sz="1200" b="1" dirty="0">
                <a:latin typeface="+mj-ea"/>
                <a:ea typeface="+mj-ea"/>
              </a:endParaRPr>
            </a:p>
          </p:txBody>
        </p:sp>
      </p:grpSp>
      <p:grpSp>
        <p:nvGrpSpPr>
          <p:cNvPr id="15" name="组合 14"/>
          <p:cNvGrpSpPr/>
          <p:nvPr/>
        </p:nvGrpSpPr>
        <p:grpSpPr>
          <a:xfrm>
            <a:off x="2411760" y="1052736"/>
            <a:ext cx="1944216" cy="2774333"/>
            <a:chOff x="1835696" y="3573016"/>
            <a:chExt cx="1944216" cy="3023389"/>
          </a:xfrm>
        </p:grpSpPr>
        <p:pic>
          <p:nvPicPr>
            <p:cNvPr id="232452" name="Picture 4" descr="http://n.sinaimg.cn/book/transform/20160926/kWk4-fxwevmh8966254.jpg"/>
            <p:cNvPicPr>
              <a:picLocks noChangeAspect="1" noChangeArrowheads="1"/>
            </p:cNvPicPr>
            <p:nvPr/>
          </p:nvPicPr>
          <p:blipFill>
            <a:blip r:embed="rId3" cstate="print"/>
            <a:srcRect/>
            <a:stretch>
              <a:fillRect/>
            </a:stretch>
          </p:blipFill>
          <p:spPr bwMode="auto">
            <a:xfrm>
              <a:off x="1835696" y="3573016"/>
              <a:ext cx="1944216" cy="2511111"/>
            </a:xfrm>
            <a:prstGeom prst="rect">
              <a:avLst/>
            </a:prstGeom>
            <a:noFill/>
          </p:spPr>
        </p:pic>
        <p:sp>
          <p:nvSpPr>
            <p:cNvPr id="8" name="矩形 7"/>
            <p:cNvSpPr/>
            <p:nvPr/>
          </p:nvSpPr>
          <p:spPr>
            <a:xfrm>
              <a:off x="2051720" y="6093296"/>
              <a:ext cx="1547218" cy="503109"/>
            </a:xfrm>
            <a:prstGeom prst="rect">
              <a:avLst/>
            </a:prstGeom>
          </p:spPr>
          <p:txBody>
            <a:bodyPr wrap="none">
              <a:spAutoFit/>
            </a:bodyPr>
            <a:lstStyle/>
            <a:p>
              <a:pPr algn="ctr"/>
              <a:r>
                <a:rPr lang="zh-CN" altLang="en-US" sz="1200" b="1" dirty="0" smtClean="0">
                  <a:latin typeface="+mj-ea"/>
                  <a:ea typeface="+mj-ea"/>
                </a:rPr>
                <a:t>康熙（</a:t>
              </a:r>
              <a:r>
                <a:rPr lang="en-US" altLang="zh-CN" sz="1200" b="1" dirty="0" smtClean="0">
                  <a:latin typeface="+mj-ea"/>
                  <a:ea typeface="+mj-ea"/>
                </a:rPr>
                <a:t>1654--1722</a:t>
              </a:r>
              <a:r>
                <a:rPr lang="zh-CN" altLang="en-US" sz="1200" b="1" dirty="0" smtClean="0">
                  <a:latin typeface="+mj-ea"/>
                  <a:ea typeface="+mj-ea"/>
                </a:rPr>
                <a:t>）</a:t>
              </a:r>
              <a:endParaRPr lang="en-US" altLang="zh-CN" sz="1200" b="1" dirty="0" smtClean="0">
                <a:latin typeface="+mj-ea"/>
                <a:ea typeface="+mj-ea"/>
              </a:endParaRPr>
            </a:p>
            <a:p>
              <a:pPr algn="ctr"/>
              <a:r>
                <a:rPr lang="zh-CN" altLang="en-US" sz="1200" b="1" dirty="0" smtClean="0">
                  <a:latin typeface="+mj-ea"/>
                  <a:ea typeface="+mj-ea"/>
                </a:rPr>
                <a:t>在位</a:t>
              </a:r>
              <a:r>
                <a:rPr lang="en-US" altLang="zh-CN" sz="1200" b="1" dirty="0" smtClean="0">
                  <a:latin typeface="+mj-ea"/>
                  <a:ea typeface="+mj-ea"/>
                </a:rPr>
                <a:t>61</a:t>
              </a:r>
              <a:r>
                <a:rPr lang="zh-CN" altLang="en-US" sz="1200" b="1" dirty="0" smtClean="0">
                  <a:latin typeface="+mj-ea"/>
                  <a:ea typeface="+mj-ea"/>
                </a:rPr>
                <a:t>年</a:t>
              </a:r>
              <a:endParaRPr lang="zh-CN" altLang="en-US" sz="1200" b="1" dirty="0">
                <a:latin typeface="+mj-ea"/>
                <a:ea typeface="+mj-ea"/>
              </a:endParaRPr>
            </a:p>
          </p:txBody>
        </p:sp>
      </p:grpSp>
      <p:grpSp>
        <p:nvGrpSpPr>
          <p:cNvPr id="16" name="组合 15"/>
          <p:cNvGrpSpPr/>
          <p:nvPr/>
        </p:nvGrpSpPr>
        <p:grpSpPr>
          <a:xfrm>
            <a:off x="4499992" y="1052736"/>
            <a:ext cx="2160240" cy="2952328"/>
            <a:chOff x="2766999" y="1340768"/>
            <a:chExt cx="3312368" cy="2544122"/>
          </a:xfrm>
        </p:grpSpPr>
        <p:sp>
          <p:nvSpPr>
            <p:cNvPr id="9" name="矩形 8"/>
            <p:cNvSpPr/>
            <p:nvPr/>
          </p:nvSpPr>
          <p:spPr>
            <a:xfrm>
              <a:off x="3098236" y="3460246"/>
              <a:ext cx="2760307" cy="424644"/>
            </a:xfrm>
            <a:prstGeom prst="rect">
              <a:avLst/>
            </a:prstGeom>
          </p:spPr>
          <p:txBody>
            <a:bodyPr wrap="square">
              <a:spAutoFit/>
            </a:bodyPr>
            <a:lstStyle/>
            <a:p>
              <a:pPr algn="ctr"/>
              <a:r>
                <a:rPr lang="zh-CN" altLang="en-US" sz="1200" b="1" dirty="0" smtClean="0">
                  <a:latin typeface="+mj-ea"/>
                  <a:ea typeface="+mj-ea"/>
                </a:rPr>
                <a:t>雍正（</a:t>
              </a:r>
              <a:r>
                <a:rPr lang="en-US" altLang="zh-CN" sz="1200" b="1" dirty="0" smtClean="0">
                  <a:latin typeface="+mj-ea"/>
                  <a:ea typeface="+mj-ea"/>
                </a:rPr>
                <a:t>1678—1735</a:t>
              </a:r>
              <a:r>
                <a:rPr lang="zh-CN" altLang="en-US" sz="1200" b="1" dirty="0" smtClean="0">
                  <a:latin typeface="+mj-ea"/>
                  <a:ea typeface="+mj-ea"/>
                </a:rPr>
                <a:t>）</a:t>
              </a:r>
              <a:endParaRPr lang="en-US" altLang="zh-CN" sz="1200" b="1" dirty="0" smtClean="0">
                <a:latin typeface="+mj-ea"/>
                <a:ea typeface="+mj-ea"/>
              </a:endParaRPr>
            </a:p>
            <a:p>
              <a:pPr algn="ctr"/>
              <a:r>
                <a:rPr lang="zh-CN" altLang="en-US" sz="1200" b="1" dirty="0" smtClean="0">
                  <a:latin typeface="+mj-ea"/>
                  <a:ea typeface="+mj-ea"/>
                </a:rPr>
                <a:t>在位</a:t>
              </a:r>
              <a:r>
                <a:rPr lang="en-US" altLang="zh-CN" sz="1200" b="1" dirty="0" smtClean="0">
                  <a:latin typeface="+mj-ea"/>
                  <a:ea typeface="+mj-ea"/>
                </a:rPr>
                <a:t>13</a:t>
              </a:r>
              <a:r>
                <a:rPr lang="zh-CN" altLang="en-US" sz="1200" b="1" dirty="0" smtClean="0">
                  <a:latin typeface="+mj-ea"/>
                  <a:ea typeface="+mj-ea"/>
                </a:rPr>
                <a:t>年</a:t>
              </a:r>
            </a:p>
          </p:txBody>
        </p:sp>
        <p:pic>
          <p:nvPicPr>
            <p:cNvPr id="232454" name="Picture 6" descr="http://img.baizhan.net/uploads/allimg/150311/17_150311172256_1.jpg"/>
            <p:cNvPicPr>
              <a:picLocks noChangeAspect="1" noChangeArrowheads="1"/>
            </p:cNvPicPr>
            <p:nvPr/>
          </p:nvPicPr>
          <p:blipFill>
            <a:blip r:embed="rId4" cstate="print"/>
            <a:srcRect/>
            <a:stretch>
              <a:fillRect/>
            </a:stretch>
          </p:blipFill>
          <p:spPr bwMode="auto">
            <a:xfrm>
              <a:off x="2766999" y="1340768"/>
              <a:ext cx="3312368" cy="2119478"/>
            </a:xfrm>
            <a:prstGeom prst="rect">
              <a:avLst/>
            </a:prstGeom>
            <a:noFill/>
          </p:spPr>
        </p:pic>
      </p:grpSp>
      <p:grpSp>
        <p:nvGrpSpPr>
          <p:cNvPr id="18" name="组合 17"/>
          <p:cNvGrpSpPr/>
          <p:nvPr/>
        </p:nvGrpSpPr>
        <p:grpSpPr>
          <a:xfrm>
            <a:off x="1907704" y="3861048"/>
            <a:ext cx="2376264" cy="2880320"/>
            <a:chOff x="3282699" y="3789040"/>
            <a:chExt cx="2150431" cy="2725271"/>
          </a:xfrm>
        </p:grpSpPr>
        <p:sp>
          <p:nvSpPr>
            <p:cNvPr id="13" name="矩形 12"/>
            <p:cNvSpPr/>
            <p:nvPr/>
          </p:nvSpPr>
          <p:spPr>
            <a:xfrm>
              <a:off x="3282699" y="6237312"/>
              <a:ext cx="2150431" cy="276999"/>
            </a:xfrm>
            <a:prstGeom prst="rect">
              <a:avLst/>
            </a:prstGeom>
          </p:spPr>
          <p:txBody>
            <a:bodyPr wrap="square">
              <a:spAutoFit/>
            </a:bodyPr>
            <a:lstStyle/>
            <a:p>
              <a:r>
                <a:rPr lang="zh-CN" altLang="en-US" sz="1200" b="1" dirty="0" smtClean="0">
                  <a:latin typeface="+mj-ea"/>
                  <a:ea typeface="+mj-ea"/>
                </a:rPr>
                <a:t>嘉庆（</a:t>
              </a:r>
              <a:r>
                <a:rPr lang="en-US" altLang="zh-CN" sz="1200" b="1" dirty="0" smtClean="0">
                  <a:latin typeface="+mj-ea"/>
                  <a:ea typeface="+mj-ea"/>
                </a:rPr>
                <a:t>1760—1820</a:t>
              </a:r>
              <a:r>
                <a:rPr lang="zh-CN" altLang="en-US" sz="1200" b="1" dirty="0" smtClean="0">
                  <a:latin typeface="+mj-ea"/>
                  <a:ea typeface="+mj-ea"/>
                </a:rPr>
                <a:t>）在位</a:t>
              </a:r>
              <a:r>
                <a:rPr lang="en-US" altLang="zh-CN" sz="1200" b="1" dirty="0" smtClean="0">
                  <a:latin typeface="+mj-ea"/>
                  <a:ea typeface="+mj-ea"/>
                </a:rPr>
                <a:t>25</a:t>
              </a:r>
              <a:r>
                <a:rPr lang="zh-CN" altLang="en-US" sz="1200" b="1" dirty="0" smtClean="0">
                  <a:latin typeface="+mj-ea"/>
                  <a:ea typeface="+mj-ea"/>
                </a:rPr>
                <a:t>年 </a:t>
              </a:r>
            </a:p>
          </p:txBody>
        </p:sp>
        <p:pic>
          <p:nvPicPr>
            <p:cNvPr id="232458" name="Picture 10" descr="http://p1.so.qhmsg.com/bdr/_240_/t01117c931ee9db91d6.jpg"/>
            <p:cNvPicPr>
              <a:picLocks noChangeAspect="1" noChangeArrowheads="1"/>
            </p:cNvPicPr>
            <p:nvPr/>
          </p:nvPicPr>
          <p:blipFill>
            <a:blip r:embed="rId5" cstate="print"/>
            <a:srcRect/>
            <a:stretch>
              <a:fillRect/>
            </a:stretch>
          </p:blipFill>
          <p:spPr bwMode="auto">
            <a:xfrm>
              <a:off x="3347864" y="3789040"/>
              <a:ext cx="2057028" cy="2430017"/>
            </a:xfrm>
            <a:prstGeom prst="rect">
              <a:avLst/>
            </a:prstGeom>
            <a:noFill/>
          </p:spPr>
        </p:pic>
      </p:grpSp>
      <p:grpSp>
        <p:nvGrpSpPr>
          <p:cNvPr id="17" name="组合 16"/>
          <p:cNvGrpSpPr/>
          <p:nvPr/>
        </p:nvGrpSpPr>
        <p:grpSpPr>
          <a:xfrm>
            <a:off x="6732240" y="1052736"/>
            <a:ext cx="2088232" cy="2906568"/>
            <a:chOff x="755576" y="3573015"/>
            <a:chExt cx="2016224" cy="3081784"/>
          </a:xfrm>
        </p:grpSpPr>
        <p:sp>
          <p:nvSpPr>
            <p:cNvPr id="11" name="矩形 10"/>
            <p:cNvSpPr/>
            <p:nvPr/>
          </p:nvSpPr>
          <p:spPr>
            <a:xfrm>
              <a:off x="755576" y="6165304"/>
              <a:ext cx="1877174" cy="489495"/>
            </a:xfrm>
            <a:prstGeom prst="rect">
              <a:avLst/>
            </a:prstGeom>
          </p:spPr>
          <p:txBody>
            <a:bodyPr wrap="square">
              <a:spAutoFit/>
            </a:bodyPr>
            <a:lstStyle/>
            <a:p>
              <a:pPr algn="ctr"/>
              <a:r>
                <a:rPr lang="zh-CN" altLang="en-US" sz="1200" b="1" dirty="0" smtClean="0">
                  <a:latin typeface="+mj-ea"/>
                  <a:ea typeface="+mj-ea"/>
                </a:rPr>
                <a:t>乾隆（</a:t>
              </a:r>
              <a:r>
                <a:rPr lang="en-US" altLang="zh-CN" sz="1200" b="1" dirty="0" smtClean="0">
                  <a:latin typeface="+mj-ea"/>
                  <a:ea typeface="+mj-ea"/>
                </a:rPr>
                <a:t>1711—1799</a:t>
              </a:r>
              <a:r>
                <a:rPr lang="zh-CN" altLang="en-US" sz="1200" b="1" dirty="0" smtClean="0">
                  <a:latin typeface="+mj-ea"/>
                  <a:ea typeface="+mj-ea"/>
                </a:rPr>
                <a:t>）</a:t>
              </a:r>
              <a:endParaRPr lang="en-US" altLang="zh-CN" sz="1200" b="1" dirty="0" smtClean="0">
                <a:latin typeface="+mj-ea"/>
                <a:ea typeface="+mj-ea"/>
              </a:endParaRPr>
            </a:p>
            <a:p>
              <a:pPr algn="ctr"/>
              <a:r>
                <a:rPr lang="zh-CN" altLang="en-US" sz="1200" b="1" dirty="0" smtClean="0">
                  <a:latin typeface="+mj-ea"/>
                  <a:ea typeface="+mj-ea"/>
                </a:rPr>
                <a:t>在位</a:t>
              </a:r>
              <a:r>
                <a:rPr lang="en-US" altLang="zh-CN" sz="1200" b="1" dirty="0" smtClean="0">
                  <a:latin typeface="+mj-ea"/>
                  <a:ea typeface="+mj-ea"/>
                </a:rPr>
                <a:t>60</a:t>
              </a:r>
              <a:r>
                <a:rPr lang="zh-CN" altLang="en-US" sz="1200" b="1" dirty="0" smtClean="0">
                  <a:latin typeface="+mj-ea"/>
                  <a:ea typeface="+mj-ea"/>
                </a:rPr>
                <a:t>年</a:t>
              </a:r>
            </a:p>
          </p:txBody>
        </p:sp>
        <p:pic>
          <p:nvPicPr>
            <p:cNvPr id="232460" name="Picture 12" descr="http://img1.cache.netease.com/catchpic/9/9E/9E4F9F57C3E12886FD61336FB05DC584.jpg"/>
            <p:cNvPicPr>
              <a:picLocks noChangeAspect="1" noChangeArrowheads="1"/>
            </p:cNvPicPr>
            <p:nvPr/>
          </p:nvPicPr>
          <p:blipFill>
            <a:blip r:embed="rId6" cstate="print"/>
            <a:srcRect/>
            <a:stretch>
              <a:fillRect/>
            </a:stretch>
          </p:blipFill>
          <p:spPr bwMode="auto">
            <a:xfrm>
              <a:off x="827584" y="3573015"/>
              <a:ext cx="1944216" cy="2568107"/>
            </a:xfrm>
            <a:prstGeom prst="rect">
              <a:avLst/>
            </a:prstGeom>
            <a:noFill/>
          </p:spPr>
        </p:pic>
      </p:grpSp>
      <p:grpSp>
        <p:nvGrpSpPr>
          <p:cNvPr id="21" name="组合 20"/>
          <p:cNvGrpSpPr/>
          <p:nvPr/>
        </p:nvGrpSpPr>
        <p:grpSpPr>
          <a:xfrm>
            <a:off x="5076056" y="4005064"/>
            <a:ext cx="2613323" cy="2293223"/>
            <a:chOff x="4716016" y="3861048"/>
            <a:chExt cx="2613323" cy="2293223"/>
          </a:xfrm>
        </p:grpSpPr>
        <p:pic>
          <p:nvPicPr>
            <p:cNvPr id="205828" name="Picture 4" descr="https://timgsa.baidu.com/timg?image&amp;quality=80&amp;size=b9999_10000&amp;sec=1537028734089&amp;di=b514dc6b95abdc17927c9dc984599ce0&amp;imgtype=0&amp;src=http%3A%2F%2Fn.sinaimg.cn%2Fsinacn15%2F330%2Fw640h490%2F20180524%2Ff3f0-haysviy0127257.jpg"/>
            <p:cNvPicPr>
              <a:picLocks noChangeAspect="1" noChangeArrowheads="1"/>
            </p:cNvPicPr>
            <p:nvPr/>
          </p:nvPicPr>
          <p:blipFill>
            <a:blip r:embed="rId7" cstate="print"/>
            <a:srcRect/>
            <a:stretch>
              <a:fillRect/>
            </a:stretch>
          </p:blipFill>
          <p:spPr bwMode="auto">
            <a:xfrm>
              <a:off x="4716016" y="3861048"/>
              <a:ext cx="2613323" cy="2001970"/>
            </a:xfrm>
            <a:prstGeom prst="rect">
              <a:avLst/>
            </a:prstGeom>
            <a:noFill/>
          </p:spPr>
        </p:pic>
        <p:sp>
          <p:nvSpPr>
            <p:cNvPr id="22" name="矩形 21"/>
            <p:cNvSpPr/>
            <p:nvPr/>
          </p:nvSpPr>
          <p:spPr>
            <a:xfrm>
              <a:off x="4860032" y="5877272"/>
              <a:ext cx="2249334" cy="276999"/>
            </a:xfrm>
            <a:prstGeom prst="rect">
              <a:avLst/>
            </a:prstGeom>
          </p:spPr>
          <p:txBody>
            <a:bodyPr wrap="none">
              <a:spAutoFit/>
            </a:bodyPr>
            <a:lstStyle/>
            <a:p>
              <a:r>
                <a:rPr lang="zh-CN" altLang="en-US" sz="1200" b="1" dirty="0" smtClean="0">
                  <a:latin typeface="+mj-ea"/>
                  <a:ea typeface="+mj-ea"/>
                </a:rPr>
                <a:t>道光（</a:t>
              </a:r>
              <a:r>
                <a:rPr lang="en-US" altLang="zh-CN" sz="1200" b="1" dirty="0" smtClean="0">
                  <a:latin typeface="+mj-ea"/>
                  <a:ea typeface="+mj-ea"/>
                </a:rPr>
                <a:t>1782—1850</a:t>
              </a:r>
              <a:r>
                <a:rPr lang="zh-CN" altLang="en-US" sz="1200" b="1" dirty="0" smtClean="0">
                  <a:latin typeface="+mj-ea"/>
                  <a:ea typeface="+mj-ea"/>
                </a:rPr>
                <a:t>）在位</a:t>
              </a:r>
              <a:r>
                <a:rPr lang="en-US" altLang="zh-CN" sz="1200" b="1" dirty="0" smtClean="0">
                  <a:latin typeface="+mj-ea"/>
                  <a:ea typeface="+mj-ea"/>
                </a:rPr>
                <a:t>30</a:t>
              </a:r>
              <a:r>
                <a:rPr lang="zh-CN" altLang="en-US" sz="1200" b="1" dirty="0" smtClean="0">
                  <a:latin typeface="+mj-ea"/>
                  <a:ea typeface="+mj-ea"/>
                </a:rPr>
                <a:t>年</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467544" y="116632"/>
            <a:ext cx="8137525" cy="1008062"/>
          </a:xfrm>
        </p:spPr>
        <p:txBody>
          <a:bodyPr/>
          <a:lstStyle/>
          <a:p>
            <a:r>
              <a:rPr lang="zh-CN" altLang="en-US" sz="4600" b="1" dirty="0">
                <a:ea typeface="华文新魏" pitchFamily="2" charset="-122"/>
              </a:rPr>
              <a:t>一、鸦片战争前的中国与世界</a:t>
            </a:r>
          </a:p>
        </p:txBody>
      </p:sp>
      <p:sp>
        <p:nvSpPr>
          <p:cNvPr id="8" name="内容占位符 2"/>
          <p:cNvSpPr>
            <a:spLocks noGrp="1"/>
          </p:cNvSpPr>
          <p:nvPr>
            <p:ph sz="quarter" idx="1"/>
          </p:nvPr>
        </p:nvSpPr>
        <p:spPr>
          <a:xfrm>
            <a:off x="395536" y="2780928"/>
            <a:ext cx="3888432" cy="3096344"/>
          </a:xfrm>
        </p:spPr>
        <p:txBody>
          <a:bodyPr>
            <a:noAutofit/>
          </a:bodyPr>
          <a:lstStyle/>
          <a:p>
            <a:pPr lvl="0">
              <a:spcBef>
                <a:spcPct val="50000"/>
              </a:spcBef>
            </a:pPr>
            <a:r>
              <a:rPr lang="en-US" altLang="zh-CN" sz="2400" b="1" dirty="0" smtClean="0">
                <a:latin typeface="+mn-ea"/>
              </a:rPr>
              <a:t>----</a:t>
            </a:r>
            <a:r>
              <a:rPr lang="zh-CN" altLang="en-US" sz="2400" b="1" dirty="0" smtClean="0">
                <a:latin typeface="+mn-ea"/>
              </a:rPr>
              <a:t>肯定中华灿烂文明，认识中国封建社会的基本特征</a:t>
            </a:r>
            <a:endParaRPr lang="en-US" altLang="zh-CN" sz="2400" b="1" dirty="0" smtClean="0">
              <a:latin typeface="+mn-ea"/>
            </a:endParaRPr>
          </a:p>
          <a:p>
            <a:pPr lvl="0">
              <a:spcBef>
                <a:spcPct val="50000"/>
              </a:spcBef>
            </a:pPr>
            <a:r>
              <a:rPr lang="en-US" altLang="zh-CN" sz="2400" b="1" dirty="0" smtClean="0">
                <a:latin typeface="+mn-ea"/>
              </a:rPr>
              <a:t>----</a:t>
            </a:r>
            <a:r>
              <a:rPr lang="zh-CN" altLang="en-US" sz="2400" b="1" dirty="0" smtClean="0">
                <a:latin typeface="+mn-ea"/>
              </a:rPr>
              <a:t>在中外历史的对比中，了解中国在鸦片战争前的大半个世纪里已大大落后于西方。</a:t>
            </a:r>
          </a:p>
        </p:txBody>
      </p:sp>
      <p:sp>
        <p:nvSpPr>
          <p:cNvPr id="9" name="内容占位符 2"/>
          <p:cNvSpPr txBox="1">
            <a:spLocks/>
          </p:cNvSpPr>
          <p:nvPr/>
        </p:nvSpPr>
        <p:spPr>
          <a:xfrm>
            <a:off x="323528" y="3789040"/>
            <a:ext cx="3600400" cy="2304256"/>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1" name="组合 10"/>
          <p:cNvGrpSpPr/>
          <p:nvPr/>
        </p:nvGrpSpPr>
        <p:grpSpPr>
          <a:xfrm>
            <a:off x="5004048" y="1124744"/>
            <a:ext cx="3672408" cy="2797279"/>
            <a:chOff x="4716016" y="1052736"/>
            <a:chExt cx="3816424" cy="2869287"/>
          </a:xfrm>
        </p:grpSpPr>
        <p:pic>
          <p:nvPicPr>
            <p:cNvPr id="6" name="Picture 2"/>
            <p:cNvPicPr>
              <a:picLocks noChangeAspect="1" noChangeArrowheads="1"/>
            </p:cNvPicPr>
            <p:nvPr/>
          </p:nvPicPr>
          <p:blipFill>
            <a:blip r:embed="rId2" cstate="print"/>
            <a:srcRect/>
            <a:stretch>
              <a:fillRect/>
            </a:stretch>
          </p:blipFill>
          <p:spPr bwMode="auto">
            <a:xfrm>
              <a:off x="4716016" y="1052736"/>
              <a:ext cx="3816424" cy="2580517"/>
            </a:xfrm>
            <a:prstGeom prst="rect">
              <a:avLst/>
            </a:prstGeom>
            <a:noFill/>
            <a:ln w="9525">
              <a:noFill/>
              <a:miter lim="800000"/>
              <a:headEnd/>
              <a:tailEnd/>
            </a:ln>
          </p:spPr>
        </p:pic>
        <p:sp>
          <p:nvSpPr>
            <p:cNvPr id="10" name="矩形 9"/>
            <p:cNvSpPr/>
            <p:nvPr/>
          </p:nvSpPr>
          <p:spPr>
            <a:xfrm>
              <a:off x="5364088" y="3645024"/>
              <a:ext cx="2339102" cy="276999"/>
            </a:xfrm>
            <a:prstGeom prst="rect">
              <a:avLst/>
            </a:prstGeom>
          </p:spPr>
          <p:txBody>
            <a:bodyPr wrap="none">
              <a:spAutoFit/>
            </a:bodyPr>
            <a:lstStyle/>
            <a:p>
              <a:r>
                <a:rPr lang="zh-CN" altLang="en-US" sz="1200" b="1" dirty="0" smtClean="0"/>
                <a:t>鸦片战争前夜的中国传统手工业</a:t>
              </a:r>
              <a:endParaRPr lang="zh-CN" altLang="en-US" sz="1200" dirty="0"/>
            </a:p>
          </p:txBody>
        </p:sp>
      </p:grpSp>
      <p:grpSp>
        <p:nvGrpSpPr>
          <p:cNvPr id="13" name="组合 12"/>
          <p:cNvGrpSpPr/>
          <p:nvPr/>
        </p:nvGrpSpPr>
        <p:grpSpPr>
          <a:xfrm>
            <a:off x="4860032" y="3933056"/>
            <a:ext cx="3888432" cy="2780928"/>
            <a:chOff x="179512" y="3429000"/>
            <a:chExt cx="4392488" cy="3085311"/>
          </a:xfrm>
        </p:grpSpPr>
        <p:pic>
          <p:nvPicPr>
            <p:cNvPr id="7" name="Picture 5"/>
            <p:cNvPicPr>
              <a:picLocks noChangeAspect="1" noChangeArrowheads="1"/>
            </p:cNvPicPr>
            <p:nvPr/>
          </p:nvPicPr>
          <p:blipFill>
            <a:blip r:embed="rId3" cstate="print"/>
            <a:srcRect/>
            <a:stretch>
              <a:fillRect/>
            </a:stretch>
          </p:blipFill>
          <p:spPr bwMode="auto">
            <a:xfrm>
              <a:off x="179512" y="3429000"/>
              <a:ext cx="4392488" cy="2758074"/>
            </a:xfrm>
            <a:prstGeom prst="rect">
              <a:avLst/>
            </a:prstGeom>
            <a:noFill/>
            <a:ln w="9525">
              <a:noFill/>
              <a:miter lim="800000"/>
              <a:headEnd/>
              <a:tailEnd/>
            </a:ln>
          </p:spPr>
        </p:pic>
        <p:sp>
          <p:nvSpPr>
            <p:cNvPr id="12" name="矩形 11"/>
            <p:cNvSpPr/>
            <p:nvPr/>
          </p:nvSpPr>
          <p:spPr>
            <a:xfrm>
              <a:off x="827584" y="6237312"/>
              <a:ext cx="2223686" cy="276999"/>
            </a:xfrm>
            <a:prstGeom prst="rect">
              <a:avLst/>
            </a:prstGeom>
          </p:spPr>
          <p:txBody>
            <a:bodyPr wrap="none">
              <a:spAutoFit/>
            </a:bodyPr>
            <a:lstStyle/>
            <a:p>
              <a:r>
                <a:rPr lang="zh-CN" altLang="en-US" sz="1200" b="1" dirty="0" smtClean="0"/>
                <a:t>英国通过工业革命走向现代化 </a:t>
              </a:r>
            </a:p>
          </p:txBody>
        </p:sp>
      </p:grpSp>
      <p:sp>
        <p:nvSpPr>
          <p:cNvPr id="14" name="矩形 13"/>
          <p:cNvSpPr/>
          <p:nvPr/>
        </p:nvSpPr>
        <p:spPr>
          <a:xfrm>
            <a:off x="323528" y="1772816"/>
            <a:ext cx="3960440" cy="707886"/>
          </a:xfrm>
          <a:prstGeom prst="rect">
            <a:avLst/>
          </a:prstGeom>
          <a:solidFill>
            <a:schemeClr val="accent4">
              <a:lumMod val="20000"/>
              <a:lumOff val="80000"/>
            </a:schemeClr>
          </a:solid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zh-CN" altLang="en-US" sz="4000" b="1" cap="all" spc="0" dirty="0" smtClean="0">
                <a:ln/>
                <a:effectLst>
                  <a:outerShdw blurRad="19685" dist="12700" dir="5400000" algn="tl" rotWithShape="0">
                    <a:schemeClr val="accent1">
                      <a:satMod val="130000"/>
                      <a:alpha val="60000"/>
                    </a:schemeClr>
                  </a:outerShdw>
                  <a:reflection blurRad="10000" stA="55000" endPos="48000" dist="500" dir="5400000" sy="-100000" algn="bl" rotWithShape="0"/>
                </a:effectLst>
              </a:rPr>
              <a:t>弄清楚两个问题：</a:t>
            </a:r>
            <a:endParaRPr lang="zh-CN" altLang="en-US" sz="4000" b="1" cap="all" spc="0" dirty="0">
              <a:ln/>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title"/>
          </p:nvPr>
        </p:nvSpPr>
        <p:spPr>
          <a:xfrm>
            <a:off x="323528" y="188640"/>
            <a:ext cx="8352928" cy="1008112"/>
          </a:xfrm>
        </p:spPr>
        <p:txBody>
          <a:bodyPr>
            <a:normAutofit/>
          </a:bodyPr>
          <a:lstStyle/>
          <a:p>
            <a:r>
              <a:rPr lang="en-US" altLang="zh-CN" b="1" dirty="0"/>
              <a:t>【</a:t>
            </a:r>
            <a:r>
              <a:rPr lang="zh-CN" altLang="en-US" b="1" dirty="0"/>
              <a:t>案例</a:t>
            </a:r>
            <a:r>
              <a:rPr lang="en-US" altLang="zh-CN" b="1" dirty="0"/>
              <a:t>】 </a:t>
            </a:r>
            <a:r>
              <a:rPr lang="zh-CN" altLang="en-US" sz="3600" b="1" dirty="0">
                <a:latin typeface="Arial"/>
              </a:rPr>
              <a:t>“</a:t>
            </a:r>
            <a:r>
              <a:rPr lang="zh-CN" altLang="en-US" sz="3600" b="1" dirty="0"/>
              <a:t>和珅跌倒，嘉庆吃饱</a:t>
            </a:r>
            <a:r>
              <a:rPr lang="zh-CN" altLang="en-US" sz="3600" b="1" dirty="0">
                <a:latin typeface="Arial"/>
              </a:rPr>
              <a:t>”</a:t>
            </a:r>
            <a:endParaRPr lang="en-US" altLang="zh-CN" sz="3600" b="1" dirty="0"/>
          </a:p>
        </p:txBody>
      </p:sp>
      <p:sp>
        <p:nvSpPr>
          <p:cNvPr id="40962" name="Rectangle 2"/>
          <p:cNvSpPr>
            <a:spLocks noGrp="1" noChangeArrowheads="1"/>
          </p:cNvSpPr>
          <p:nvPr>
            <p:ph sz="quarter" idx="1"/>
          </p:nvPr>
        </p:nvSpPr>
        <p:spPr>
          <a:xfrm>
            <a:off x="395536" y="1844824"/>
            <a:ext cx="8435280" cy="3384376"/>
          </a:xfrm>
        </p:spPr>
        <p:txBody>
          <a:bodyPr>
            <a:normAutofit lnSpcReduction="10000"/>
          </a:bodyPr>
          <a:lstStyle/>
          <a:p>
            <a:pPr>
              <a:lnSpc>
                <a:spcPct val="90000"/>
              </a:lnSpc>
            </a:pPr>
            <a:r>
              <a:rPr lang="zh-CN" altLang="en-US" sz="2400" b="1" dirty="0">
                <a:latin typeface="+mj-ea"/>
                <a:ea typeface="+mj-ea"/>
              </a:rPr>
              <a:t>和珅的财产计有房屋</a:t>
            </a:r>
            <a:r>
              <a:rPr lang="en-US" altLang="zh-CN" sz="2400" b="1" dirty="0">
                <a:latin typeface="+mj-ea"/>
                <a:ea typeface="+mj-ea"/>
              </a:rPr>
              <a:t>3000</a:t>
            </a:r>
            <a:r>
              <a:rPr lang="zh-CN" altLang="en-US" sz="2400" b="1" dirty="0">
                <a:latin typeface="+mj-ea"/>
                <a:ea typeface="+mj-ea"/>
              </a:rPr>
              <a:t>余间，田地</a:t>
            </a:r>
            <a:r>
              <a:rPr lang="en-US" altLang="zh-CN" sz="2400" b="1" dirty="0">
                <a:latin typeface="+mj-ea"/>
                <a:ea typeface="+mj-ea"/>
              </a:rPr>
              <a:t>8000</a:t>
            </a:r>
            <a:r>
              <a:rPr lang="zh-CN" altLang="en-US" sz="2400" b="1" dirty="0">
                <a:latin typeface="+mj-ea"/>
                <a:ea typeface="+mj-ea"/>
              </a:rPr>
              <a:t>顷，银铺</a:t>
            </a:r>
            <a:r>
              <a:rPr lang="en-US" altLang="zh-CN" sz="2400" b="1" dirty="0">
                <a:latin typeface="+mj-ea"/>
                <a:ea typeface="+mj-ea"/>
              </a:rPr>
              <a:t>42</a:t>
            </a:r>
            <a:r>
              <a:rPr lang="zh-CN" altLang="en-US" sz="2400" b="1" dirty="0">
                <a:latin typeface="+mj-ea"/>
                <a:ea typeface="+mj-ea"/>
              </a:rPr>
              <a:t>处，当铺</a:t>
            </a:r>
            <a:r>
              <a:rPr lang="en-US" altLang="zh-CN" sz="2400" b="1" dirty="0">
                <a:latin typeface="+mj-ea"/>
                <a:ea typeface="+mj-ea"/>
              </a:rPr>
              <a:t>75</a:t>
            </a:r>
            <a:r>
              <a:rPr lang="zh-CN" altLang="en-US" sz="2400" b="1" dirty="0">
                <a:latin typeface="+mj-ea"/>
                <a:ea typeface="+mj-ea"/>
              </a:rPr>
              <a:t>处；赤金</a:t>
            </a:r>
            <a:r>
              <a:rPr lang="en-US" altLang="zh-CN" sz="2400" b="1" dirty="0">
                <a:latin typeface="+mj-ea"/>
                <a:ea typeface="+mj-ea"/>
              </a:rPr>
              <a:t>6</a:t>
            </a:r>
            <a:r>
              <a:rPr lang="zh-CN" altLang="en-US" sz="2400" b="1" dirty="0">
                <a:latin typeface="+mj-ea"/>
                <a:ea typeface="+mj-ea"/>
              </a:rPr>
              <a:t>万两；大金元宝</a:t>
            </a:r>
            <a:r>
              <a:rPr lang="en-US" altLang="zh-CN" sz="2400" b="1" dirty="0">
                <a:latin typeface="+mj-ea"/>
                <a:ea typeface="+mj-ea"/>
              </a:rPr>
              <a:t>100</a:t>
            </a:r>
            <a:r>
              <a:rPr lang="zh-CN" altLang="en-US" sz="2400" b="1" dirty="0">
                <a:latin typeface="+mj-ea"/>
                <a:ea typeface="+mj-ea"/>
              </a:rPr>
              <a:t>个，每个重</a:t>
            </a:r>
            <a:r>
              <a:rPr lang="en-US" altLang="zh-CN" sz="2400" b="1" dirty="0">
                <a:latin typeface="+mj-ea"/>
                <a:ea typeface="+mj-ea"/>
              </a:rPr>
              <a:t>1000</a:t>
            </a:r>
            <a:r>
              <a:rPr lang="zh-CN" altLang="en-US" sz="2400" b="1" dirty="0">
                <a:latin typeface="+mj-ea"/>
                <a:ea typeface="+mj-ea"/>
              </a:rPr>
              <a:t>两；小银元宝</a:t>
            </a:r>
            <a:r>
              <a:rPr lang="en-US" altLang="zh-CN" sz="2400" b="1" dirty="0">
                <a:latin typeface="+mj-ea"/>
                <a:ea typeface="+mj-ea"/>
              </a:rPr>
              <a:t>56000</a:t>
            </a:r>
            <a:r>
              <a:rPr lang="zh-CN" altLang="en-US" sz="2400" b="1" dirty="0">
                <a:latin typeface="+mj-ea"/>
                <a:ea typeface="+mj-ea"/>
              </a:rPr>
              <a:t>个，每个重</a:t>
            </a:r>
            <a:r>
              <a:rPr lang="en-US" altLang="zh-CN" sz="2400" b="1" dirty="0">
                <a:latin typeface="+mj-ea"/>
                <a:ea typeface="+mj-ea"/>
              </a:rPr>
              <a:t>100</a:t>
            </a:r>
            <a:r>
              <a:rPr lang="zh-CN" altLang="en-US" sz="2400" b="1" dirty="0">
                <a:latin typeface="+mj-ea"/>
                <a:ea typeface="+mj-ea"/>
              </a:rPr>
              <a:t>两；银锭</a:t>
            </a:r>
            <a:r>
              <a:rPr lang="en-US" altLang="zh-CN" sz="2400" b="1" dirty="0">
                <a:latin typeface="+mj-ea"/>
                <a:ea typeface="+mj-ea"/>
              </a:rPr>
              <a:t>900</a:t>
            </a:r>
            <a:r>
              <a:rPr lang="zh-CN" altLang="en-US" sz="2400" b="1" dirty="0">
                <a:latin typeface="+mj-ea"/>
                <a:ea typeface="+mj-ea"/>
              </a:rPr>
              <a:t>万个，洋钱</a:t>
            </a:r>
            <a:r>
              <a:rPr lang="en-US" altLang="zh-CN" sz="2400" b="1" dirty="0">
                <a:latin typeface="+mj-ea"/>
                <a:ea typeface="+mj-ea"/>
              </a:rPr>
              <a:t>58000</a:t>
            </a:r>
            <a:r>
              <a:rPr lang="zh-CN" altLang="en-US" sz="2400" b="1" dirty="0">
                <a:latin typeface="+mj-ea"/>
                <a:ea typeface="+mj-ea"/>
              </a:rPr>
              <a:t>元，制钱</a:t>
            </a:r>
            <a:r>
              <a:rPr lang="en-US" altLang="zh-CN" sz="2400" b="1" dirty="0">
                <a:latin typeface="+mj-ea"/>
                <a:ea typeface="+mj-ea"/>
              </a:rPr>
              <a:t>150</a:t>
            </a:r>
            <a:r>
              <a:rPr lang="zh-CN" altLang="en-US" sz="2400" b="1" dirty="0">
                <a:latin typeface="+mj-ea"/>
                <a:ea typeface="+mj-ea"/>
              </a:rPr>
              <a:t>万文；吉林人参</a:t>
            </a:r>
            <a:r>
              <a:rPr lang="en-US" altLang="zh-CN" sz="2400" b="1" dirty="0">
                <a:latin typeface="+mj-ea"/>
                <a:ea typeface="+mj-ea"/>
              </a:rPr>
              <a:t>600</a:t>
            </a:r>
            <a:r>
              <a:rPr lang="zh-CN" altLang="en-US" sz="2400" b="1" dirty="0">
                <a:latin typeface="+mj-ea"/>
                <a:ea typeface="+mj-ea"/>
              </a:rPr>
              <a:t>余斤；玉如意</a:t>
            </a:r>
            <a:r>
              <a:rPr lang="en-US" altLang="zh-CN" sz="2400" b="1" dirty="0">
                <a:latin typeface="+mj-ea"/>
                <a:ea typeface="+mj-ea"/>
              </a:rPr>
              <a:t>1200</a:t>
            </a:r>
            <a:r>
              <a:rPr lang="zh-CN" altLang="en-US" sz="2400" b="1" dirty="0">
                <a:latin typeface="+mj-ea"/>
                <a:ea typeface="+mj-ea"/>
              </a:rPr>
              <a:t>余柄；珍珠手串</a:t>
            </a:r>
            <a:r>
              <a:rPr lang="en-US" altLang="zh-CN" sz="2400" b="1" dirty="0">
                <a:latin typeface="+mj-ea"/>
                <a:ea typeface="+mj-ea"/>
              </a:rPr>
              <a:t>230</a:t>
            </a:r>
            <a:r>
              <a:rPr lang="zh-CN" altLang="en-US" sz="2400" b="1" dirty="0">
                <a:latin typeface="+mj-ea"/>
                <a:ea typeface="+mj-ea"/>
              </a:rPr>
              <a:t>串，桂圆大珍珠</a:t>
            </a:r>
            <a:r>
              <a:rPr lang="en-US" altLang="zh-CN" sz="2400" b="1" dirty="0">
                <a:latin typeface="+mj-ea"/>
                <a:ea typeface="+mj-ea"/>
              </a:rPr>
              <a:t>10</a:t>
            </a:r>
            <a:r>
              <a:rPr lang="zh-CN" altLang="en-US" sz="2400" b="1" dirty="0">
                <a:latin typeface="+mj-ea"/>
                <a:ea typeface="+mj-ea"/>
              </a:rPr>
              <a:t>粒；大红宝石</a:t>
            </a:r>
            <a:r>
              <a:rPr lang="en-US" altLang="zh-CN" sz="2400" b="1" dirty="0">
                <a:latin typeface="+mj-ea"/>
                <a:ea typeface="+mj-ea"/>
              </a:rPr>
              <a:t>10</a:t>
            </a:r>
            <a:r>
              <a:rPr lang="zh-CN" altLang="en-US" sz="2400" b="1" dirty="0">
                <a:latin typeface="+mj-ea"/>
                <a:ea typeface="+mj-ea"/>
              </a:rPr>
              <a:t>块，蓝宝石</a:t>
            </a:r>
            <a:r>
              <a:rPr lang="en-US" altLang="zh-CN" sz="2400" b="1" dirty="0">
                <a:latin typeface="+mj-ea"/>
                <a:ea typeface="+mj-ea"/>
              </a:rPr>
              <a:t>40</a:t>
            </a:r>
            <a:r>
              <a:rPr lang="zh-CN" altLang="en-US" sz="2400" b="1" dirty="0">
                <a:latin typeface="+mj-ea"/>
                <a:ea typeface="+mj-ea"/>
              </a:rPr>
              <a:t>块；银碗</a:t>
            </a:r>
            <a:r>
              <a:rPr lang="en-US" altLang="zh-CN" sz="2400" b="1" dirty="0">
                <a:latin typeface="+mj-ea"/>
                <a:ea typeface="+mj-ea"/>
              </a:rPr>
              <a:t>40</a:t>
            </a:r>
            <a:r>
              <a:rPr lang="zh-CN" altLang="en-US" sz="2400" b="1" dirty="0">
                <a:latin typeface="+mj-ea"/>
                <a:ea typeface="+mj-ea"/>
              </a:rPr>
              <a:t>桌，珊瑚树</a:t>
            </a:r>
            <a:r>
              <a:rPr lang="en-US" altLang="zh-CN" sz="2400" b="1" dirty="0">
                <a:latin typeface="+mj-ea"/>
                <a:ea typeface="+mj-ea"/>
              </a:rPr>
              <a:t>11</a:t>
            </a:r>
            <a:r>
              <a:rPr lang="zh-CN" altLang="en-US" sz="2400" b="1" dirty="0">
                <a:latin typeface="+mj-ea"/>
                <a:ea typeface="+mj-ea"/>
              </a:rPr>
              <a:t>支（均高三尺有余）；</a:t>
            </a:r>
            <a:r>
              <a:rPr lang="en-US" altLang="zh-CN" sz="2400" b="1" dirty="0">
                <a:latin typeface="+mj-ea"/>
                <a:ea typeface="+mj-ea"/>
              </a:rPr>
              <a:t>…….</a:t>
            </a:r>
            <a:r>
              <a:rPr lang="zh-CN" altLang="en-US" sz="2400" b="1" dirty="0">
                <a:latin typeface="+mj-ea"/>
                <a:ea typeface="+mj-ea"/>
              </a:rPr>
              <a:t>镂金八宝炕床</a:t>
            </a:r>
            <a:r>
              <a:rPr lang="en-US" altLang="zh-CN" sz="2400" b="1" dirty="0">
                <a:latin typeface="+mj-ea"/>
                <a:ea typeface="+mj-ea"/>
              </a:rPr>
              <a:t>24</a:t>
            </a:r>
            <a:r>
              <a:rPr lang="zh-CN" altLang="en-US" sz="2400" b="1" dirty="0">
                <a:latin typeface="+mj-ea"/>
                <a:ea typeface="+mj-ea"/>
              </a:rPr>
              <a:t>座，西洋钟</a:t>
            </a:r>
            <a:r>
              <a:rPr lang="en-US" altLang="zh-CN" sz="2400" b="1" dirty="0">
                <a:latin typeface="+mj-ea"/>
                <a:ea typeface="+mj-ea"/>
              </a:rPr>
              <a:t>460</a:t>
            </a:r>
            <a:r>
              <a:rPr lang="zh-CN" altLang="en-US" sz="2400" b="1" dirty="0">
                <a:latin typeface="+mj-ea"/>
                <a:ea typeface="+mj-ea"/>
              </a:rPr>
              <a:t>座；四季好衣服</a:t>
            </a:r>
            <a:r>
              <a:rPr lang="en-US" altLang="zh-CN" sz="2400" b="1" dirty="0">
                <a:latin typeface="+mj-ea"/>
                <a:ea typeface="+mj-ea"/>
              </a:rPr>
              <a:t>7000</a:t>
            </a:r>
            <a:r>
              <a:rPr lang="zh-CN" altLang="en-US" sz="2400" b="1" dirty="0">
                <a:latin typeface="+mj-ea"/>
                <a:ea typeface="+mj-ea"/>
              </a:rPr>
              <a:t>件；家人</a:t>
            </a:r>
            <a:r>
              <a:rPr lang="en-US" altLang="zh-CN" sz="2400" b="1" dirty="0">
                <a:latin typeface="+mj-ea"/>
                <a:ea typeface="+mj-ea"/>
              </a:rPr>
              <a:t>606</a:t>
            </a:r>
            <a:r>
              <a:rPr lang="zh-CN" altLang="en-US" sz="2400" b="1" dirty="0">
                <a:latin typeface="+mj-ea"/>
                <a:ea typeface="+mj-ea"/>
              </a:rPr>
              <a:t>名，妇女</a:t>
            </a:r>
            <a:r>
              <a:rPr lang="en-US" altLang="zh-CN" sz="2400" b="1" dirty="0">
                <a:latin typeface="+mj-ea"/>
                <a:ea typeface="+mj-ea"/>
              </a:rPr>
              <a:t>600</a:t>
            </a:r>
            <a:r>
              <a:rPr lang="zh-CN" altLang="en-US" sz="2400" b="1" dirty="0">
                <a:latin typeface="+mj-ea"/>
                <a:ea typeface="+mj-ea"/>
              </a:rPr>
              <a:t>名</a:t>
            </a:r>
            <a:r>
              <a:rPr lang="en-US" altLang="zh-CN" sz="2400" b="1" dirty="0">
                <a:latin typeface="+mj-ea"/>
                <a:ea typeface="+mj-ea"/>
              </a:rPr>
              <a:t>……</a:t>
            </a:r>
          </a:p>
          <a:p>
            <a:pPr>
              <a:lnSpc>
                <a:spcPct val="90000"/>
              </a:lnSpc>
            </a:pPr>
            <a:r>
              <a:rPr lang="zh-CN" altLang="en-US" sz="2400" b="1" dirty="0">
                <a:latin typeface="+mj-ea"/>
                <a:ea typeface="+mj-ea"/>
              </a:rPr>
              <a:t>当时清王朝每年的国库收入为</a:t>
            </a:r>
            <a:r>
              <a:rPr lang="en-US" altLang="zh-CN" sz="2400" b="1" dirty="0" smtClean="0">
                <a:latin typeface="+mj-ea"/>
                <a:ea typeface="+mj-ea"/>
              </a:rPr>
              <a:t>7</a:t>
            </a:r>
            <a:r>
              <a:rPr lang="zh-CN" altLang="en-US" sz="2400" b="1" dirty="0" smtClean="0">
                <a:latin typeface="+mj-ea"/>
                <a:ea typeface="+mj-ea"/>
              </a:rPr>
              <a:t>万</a:t>
            </a:r>
            <a:r>
              <a:rPr lang="zh-CN" altLang="en-US" sz="2400" b="1" dirty="0">
                <a:latin typeface="+mj-ea"/>
                <a:ea typeface="+mj-ea"/>
              </a:rPr>
              <a:t>两白银，而和珅的个人</a:t>
            </a:r>
            <a:r>
              <a:rPr lang="zh-CN" altLang="en-US" sz="2400" b="1" dirty="0" smtClean="0">
                <a:latin typeface="+mj-ea"/>
                <a:ea typeface="+mj-ea"/>
              </a:rPr>
              <a:t>财产足</a:t>
            </a:r>
            <a:r>
              <a:rPr lang="zh-CN" altLang="en-US" sz="2400" b="1" dirty="0">
                <a:latin typeface="+mj-ea"/>
                <a:ea typeface="+mj-ea"/>
              </a:rPr>
              <a:t>抵整个清王朝</a:t>
            </a:r>
            <a:r>
              <a:rPr lang="en-US" altLang="zh-CN" sz="2400" b="1" dirty="0">
                <a:latin typeface="+mj-ea"/>
                <a:ea typeface="+mj-ea"/>
              </a:rPr>
              <a:t>15</a:t>
            </a:r>
            <a:r>
              <a:rPr lang="zh-CN" altLang="en-US" sz="2400" b="1" dirty="0">
                <a:latin typeface="+mj-ea"/>
                <a:ea typeface="+mj-ea"/>
              </a:rPr>
              <a:t>年的财政收入。</a:t>
            </a:r>
            <a:endParaRPr lang="zh-CN" altLang="en-US" sz="2000" b="1" dirty="0">
              <a:latin typeface="+mj-ea"/>
              <a:ea typeface="+mj-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xfrm>
            <a:off x="323528" y="274638"/>
            <a:ext cx="8363272" cy="1143000"/>
          </a:xfrm>
          <a:noFill/>
          <a:ln/>
        </p:spPr>
        <p:txBody>
          <a:bodyPr/>
          <a:lstStyle/>
          <a:p>
            <a:r>
              <a:rPr lang="en-US" altLang="zh-CN" b="1" dirty="0"/>
              <a:t>【</a:t>
            </a:r>
            <a:r>
              <a:rPr lang="zh-CN" altLang="en-US" b="1" dirty="0"/>
              <a:t>案例</a:t>
            </a:r>
            <a:r>
              <a:rPr lang="en-US" altLang="zh-CN" b="1" dirty="0"/>
              <a:t>】</a:t>
            </a:r>
          </a:p>
        </p:txBody>
      </p:sp>
      <p:sp>
        <p:nvSpPr>
          <p:cNvPr id="41986" name="Rectangle 2"/>
          <p:cNvSpPr>
            <a:spLocks noGrp="1" noChangeArrowheads="1"/>
          </p:cNvSpPr>
          <p:nvPr>
            <p:ph sz="quarter" idx="1"/>
          </p:nvPr>
        </p:nvSpPr>
        <p:spPr>
          <a:xfrm>
            <a:off x="323528" y="1988840"/>
            <a:ext cx="8435280" cy="3096344"/>
          </a:xfrm>
          <a:noFill/>
        </p:spPr>
        <p:txBody>
          <a:bodyPr>
            <a:normAutofit/>
          </a:bodyPr>
          <a:lstStyle/>
          <a:p>
            <a:r>
              <a:rPr lang="zh-CN" altLang="en-US" sz="2400" b="1" dirty="0">
                <a:latin typeface="+mj-ea"/>
                <a:ea typeface="+mj-ea"/>
              </a:rPr>
              <a:t>“为大府者，见黄金则喜；为县令者，严刑非法以搜括邑之钱米，易金贿大府，以博其一喜。至于大饥人几相食之后，犹借口征粮，借名采买。驱迫妇女逃窜山谷，数日夜不敢归里门，归而鸡豚牛犬一空矣。归未数日，胥差又至矣，门丁又至矣，必罄其家产而后</a:t>
            </a:r>
            <a:r>
              <a:rPr lang="zh-CN" altLang="en-US" sz="2400" b="1" dirty="0" smtClean="0">
                <a:latin typeface="+mj-ea"/>
                <a:ea typeface="+mj-ea"/>
              </a:rPr>
              <a:t>已</a:t>
            </a:r>
            <a:r>
              <a:rPr lang="en-US" altLang="zh-CN" sz="2400" b="1" dirty="0" smtClean="0">
                <a:latin typeface="+mj-ea"/>
                <a:ea typeface="+mj-ea"/>
              </a:rPr>
              <a:t>……</a:t>
            </a:r>
            <a:r>
              <a:rPr lang="zh-CN" altLang="en-US" sz="2400" b="1" dirty="0" smtClean="0">
                <a:latin typeface="+mj-ea"/>
                <a:ea typeface="+mj-ea"/>
              </a:rPr>
              <a:t>至于少女投池，寡妇自缢，此等凶残之状，不知天日何在，雷霆何在，鬼神又何在？！”</a:t>
            </a:r>
            <a:r>
              <a:rPr lang="zh-CN" altLang="en-US" dirty="0" smtClean="0">
                <a:latin typeface="+mj-ea"/>
                <a:ea typeface="+mj-ea"/>
              </a:rPr>
              <a:t> </a:t>
            </a:r>
            <a:endParaRPr lang="zh-CN" altLang="en-US" dirty="0">
              <a:latin typeface="+mj-ea"/>
              <a:ea typeface="+mj-ea"/>
            </a:endParaRPr>
          </a:p>
          <a:p>
            <a:r>
              <a:rPr lang="en-US" altLang="zh-CN" sz="2000" b="1" dirty="0" smtClean="0">
                <a:latin typeface="+mj-ea"/>
                <a:ea typeface="+mj-ea"/>
              </a:rPr>
              <a:t>                ----《</a:t>
            </a:r>
            <a:r>
              <a:rPr lang="zh-CN" altLang="en-US" sz="2000" b="1" dirty="0" smtClean="0">
                <a:latin typeface="+mj-ea"/>
                <a:ea typeface="+mj-ea"/>
              </a:rPr>
              <a:t>答黄树斋鸿胪书</a:t>
            </a:r>
            <a:r>
              <a:rPr lang="en-US" altLang="zh-CN" sz="2000" b="1" dirty="0" smtClean="0">
                <a:latin typeface="+mj-ea"/>
                <a:ea typeface="+mj-ea"/>
              </a:rPr>
              <a:t>》</a:t>
            </a:r>
            <a:r>
              <a:rPr lang="zh-CN" altLang="en-US" sz="2000" b="1" dirty="0" smtClean="0">
                <a:latin typeface="+mj-ea"/>
                <a:ea typeface="+mj-ea"/>
              </a:rPr>
              <a:t>，</a:t>
            </a:r>
            <a:r>
              <a:rPr lang="en-US" altLang="zh-CN" sz="2000" b="1" dirty="0" smtClean="0">
                <a:latin typeface="+mj-ea"/>
                <a:ea typeface="+mj-ea"/>
              </a:rPr>
              <a:t>《</a:t>
            </a:r>
            <a:r>
              <a:rPr lang="zh-CN" altLang="en-US" sz="2000" b="1" dirty="0" smtClean="0">
                <a:latin typeface="+mj-ea"/>
                <a:ea typeface="+mj-ea"/>
              </a:rPr>
              <a:t>鸦片战争时期思想史资料选辑</a:t>
            </a:r>
            <a:r>
              <a:rPr lang="en-US" altLang="zh-CN" sz="2000" b="1" dirty="0" smtClean="0">
                <a:latin typeface="+mj-ea"/>
                <a:ea typeface="+mj-ea"/>
              </a:rPr>
              <a:t>》</a:t>
            </a:r>
            <a:r>
              <a:rPr lang="zh-CN" altLang="en-US" sz="2000" b="1" dirty="0" smtClean="0">
                <a:latin typeface="+mj-ea"/>
                <a:ea typeface="+mj-ea"/>
              </a:rPr>
              <a:t>，第</a:t>
            </a:r>
            <a:r>
              <a:rPr lang="en-US" altLang="zh-CN" sz="2000" b="1" dirty="0" smtClean="0">
                <a:latin typeface="+mj-ea"/>
                <a:ea typeface="+mj-ea"/>
              </a:rPr>
              <a:t>16</a:t>
            </a:r>
            <a:r>
              <a:rPr lang="zh-CN" altLang="en-US" sz="2000" b="1" dirty="0" smtClean="0">
                <a:latin typeface="+mj-ea"/>
                <a:ea typeface="+mj-ea"/>
              </a:rPr>
              <a:t>－</a:t>
            </a:r>
            <a:r>
              <a:rPr lang="en-US" altLang="zh-CN" sz="2000" b="1" dirty="0" smtClean="0">
                <a:latin typeface="+mj-ea"/>
                <a:ea typeface="+mj-ea"/>
              </a:rPr>
              <a:t>17</a:t>
            </a:r>
            <a:r>
              <a:rPr lang="zh-CN" altLang="en-US" sz="2000" b="1" dirty="0" smtClean="0">
                <a:latin typeface="+mj-ea"/>
                <a:ea typeface="+mj-ea"/>
              </a:rPr>
              <a:t>页（张际亮，</a:t>
            </a:r>
            <a:r>
              <a:rPr lang="en-US" altLang="zh-CN" sz="2000" b="1" dirty="0" smtClean="0">
                <a:latin typeface="+mj-ea"/>
                <a:ea typeface="+mj-ea"/>
              </a:rPr>
              <a:t>1799--1843</a:t>
            </a:r>
            <a:r>
              <a:rPr lang="zh-CN" altLang="en-US" sz="2000" b="1" dirty="0" smtClean="0">
                <a:latin typeface="+mj-ea"/>
                <a:ea typeface="+mj-ea"/>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000628" y="1428736"/>
            <a:ext cx="3543297" cy="2609848"/>
            <a:chOff x="5143504" y="3786190"/>
            <a:chExt cx="3543297" cy="2895600"/>
          </a:xfrm>
        </p:grpSpPr>
        <p:pic>
          <p:nvPicPr>
            <p:cNvPr id="43010" name="Picture 2" descr="06"/>
            <p:cNvPicPr>
              <a:picLocks noChangeAspect="1" noChangeArrowheads="1"/>
            </p:cNvPicPr>
            <p:nvPr/>
          </p:nvPicPr>
          <p:blipFill>
            <a:blip r:embed="rId2" cstate="print"/>
            <a:srcRect/>
            <a:stretch>
              <a:fillRect/>
            </a:stretch>
          </p:blipFill>
          <p:spPr bwMode="auto">
            <a:xfrm>
              <a:off x="5143504" y="3786190"/>
              <a:ext cx="2667024" cy="2895600"/>
            </a:xfrm>
            <a:prstGeom prst="rect">
              <a:avLst/>
            </a:prstGeom>
            <a:noFill/>
            <a:ln w="9525">
              <a:noFill/>
              <a:miter lim="800000"/>
              <a:headEnd/>
              <a:tailEnd/>
            </a:ln>
          </p:spPr>
        </p:pic>
        <p:sp>
          <p:nvSpPr>
            <p:cNvPr id="43011" name="Text Box 3"/>
            <p:cNvSpPr txBox="1">
              <a:spLocks noChangeArrowheads="1"/>
            </p:cNvSpPr>
            <p:nvPr/>
          </p:nvSpPr>
          <p:spPr bwMode="auto">
            <a:xfrm>
              <a:off x="7886582" y="3962400"/>
              <a:ext cx="800219" cy="2360102"/>
            </a:xfrm>
            <a:prstGeom prst="rect">
              <a:avLst/>
            </a:prstGeom>
            <a:noFill/>
            <a:ln w="9525">
              <a:noFill/>
              <a:miter lim="800000"/>
              <a:headEnd/>
              <a:tailEnd/>
            </a:ln>
            <a:effectLst/>
          </p:spPr>
          <p:txBody>
            <a:bodyPr vert="eaVert" wrap="square">
              <a:spAutoFit/>
            </a:bodyPr>
            <a:lstStyle/>
            <a:p>
              <a:pPr algn="l">
                <a:spcBef>
                  <a:spcPct val="50000"/>
                </a:spcBef>
              </a:pPr>
              <a:r>
                <a:rPr lang="zh-CN" altLang="en-US" sz="2000" b="1" dirty="0">
                  <a:latin typeface="+mj-ea"/>
                  <a:ea typeface="+mj-ea"/>
                </a:rPr>
                <a:t>鸦片战争中装备齐全的清</a:t>
              </a:r>
              <a:r>
                <a:rPr lang="zh-CN" altLang="en-US" sz="2000" b="1" dirty="0" smtClean="0">
                  <a:latin typeface="+mj-ea"/>
                  <a:ea typeface="+mj-ea"/>
                </a:rPr>
                <a:t>军士兵</a:t>
              </a:r>
              <a:endParaRPr lang="zh-CN" altLang="en-US" sz="2000" b="1" dirty="0">
                <a:latin typeface="+mj-ea"/>
                <a:ea typeface="+mj-ea"/>
              </a:endParaRPr>
            </a:p>
          </p:txBody>
        </p:sp>
      </p:grpSp>
      <p:sp>
        <p:nvSpPr>
          <p:cNvPr id="43012" name="Text Box 4"/>
          <p:cNvSpPr txBox="1">
            <a:spLocks noChangeArrowheads="1"/>
          </p:cNvSpPr>
          <p:nvPr/>
        </p:nvSpPr>
        <p:spPr bwMode="auto">
          <a:xfrm>
            <a:off x="467544" y="2204864"/>
            <a:ext cx="1721371" cy="3539430"/>
          </a:xfrm>
          <a:prstGeom prst="rect">
            <a:avLst/>
          </a:prstGeom>
          <a:noFill/>
          <a:ln w="9525">
            <a:noFill/>
            <a:miter lim="800000"/>
            <a:headEnd/>
            <a:tailEnd/>
          </a:ln>
          <a:effectLst/>
        </p:spPr>
        <p:txBody>
          <a:bodyPr wrap="square">
            <a:spAutoFit/>
          </a:bodyPr>
          <a:lstStyle/>
          <a:p>
            <a:pPr algn="l">
              <a:spcBef>
                <a:spcPct val="50000"/>
              </a:spcBef>
            </a:pPr>
            <a:r>
              <a:rPr lang="en-US" altLang="zh-CN" sz="2800" b="1" dirty="0">
                <a:latin typeface="华文新魏" pitchFamily="2" charset="-122"/>
                <a:ea typeface="华文新魏" pitchFamily="2" charset="-122"/>
              </a:rPr>
              <a:t>22</a:t>
            </a:r>
            <a:r>
              <a:rPr lang="zh-CN" altLang="en-US" sz="2800" b="1" dirty="0">
                <a:latin typeface="华文新魏" pitchFamily="2" charset="-122"/>
                <a:ea typeface="华文新魏" pitchFamily="2" charset="-122"/>
              </a:rPr>
              <a:t>万八旗和</a:t>
            </a:r>
            <a:r>
              <a:rPr lang="en-US" altLang="zh-CN" sz="2800" b="1" dirty="0">
                <a:latin typeface="华文新魏" pitchFamily="2" charset="-122"/>
                <a:ea typeface="华文新魏" pitchFamily="2" charset="-122"/>
              </a:rPr>
              <a:t>66</a:t>
            </a:r>
            <a:r>
              <a:rPr lang="zh-CN" altLang="en-US" sz="2800" b="1" dirty="0">
                <a:latin typeface="华文新魏" pitchFamily="2" charset="-122"/>
                <a:ea typeface="华文新魏" pitchFamily="2" charset="-122"/>
              </a:rPr>
              <a:t>万绿营，武器落后，处在以刀矛弓箭为主的“冷兵器”时代。</a:t>
            </a:r>
          </a:p>
        </p:txBody>
      </p:sp>
      <p:sp>
        <p:nvSpPr>
          <p:cNvPr id="43013" name="Rectangle 5"/>
          <p:cNvSpPr>
            <a:spLocks noChangeArrowheads="1"/>
          </p:cNvSpPr>
          <p:nvPr/>
        </p:nvSpPr>
        <p:spPr bwMode="auto">
          <a:xfrm>
            <a:off x="323528" y="304800"/>
            <a:ext cx="8363272" cy="1295400"/>
          </a:xfrm>
          <a:prstGeom prst="rect">
            <a:avLst/>
          </a:prstGeom>
          <a:noFill/>
          <a:ln w="9525">
            <a:noFill/>
            <a:miter lim="800000"/>
            <a:headEnd/>
            <a:tailEnd/>
          </a:ln>
          <a:effectLst/>
        </p:spPr>
        <p:txBody>
          <a:bodyPr/>
          <a:lstStyle/>
          <a:p>
            <a:pPr algn="l">
              <a:buFontTx/>
              <a:buNone/>
            </a:pPr>
            <a:r>
              <a:rPr lang="zh-CN" altLang="en-US" sz="4200" b="1" dirty="0">
                <a:solidFill>
                  <a:schemeClr val="tx2"/>
                </a:solidFill>
                <a:latin typeface="+mj-ea"/>
                <a:ea typeface="+mj-ea"/>
              </a:rPr>
              <a:t>（</a:t>
            </a:r>
            <a:r>
              <a:rPr lang="en-US" altLang="zh-CN" sz="4200" b="1" dirty="0">
                <a:solidFill>
                  <a:schemeClr val="tx2"/>
                </a:solidFill>
                <a:latin typeface="+mj-ea"/>
                <a:ea typeface="+mj-ea"/>
              </a:rPr>
              <a:t>3</a:t>
            </a:r>
            <a:r>
              <a:rPr lang="zh-CN" altLang="en-US" sz="4200" b="1" dirty="0">
                <a:solidFill>
                  <a:schemeClr val="tx2"/>
                </a:solidFill>
                <a:latin typeface="+mj-ea"/>
                <a:ea typeface="+mj-ea"/>
              </a:rPr>
              <a:t>）军事上：国防废驰，军队腐朽</a:t>
            </a:r>
          </a:p>
        </p:txBody>
      </p:sp>
      <p:pic>
        <p:nvPicPr>
          <p:cNvPr id="43014" name="Picture 6" descr="0063"/>
          <p:cNvPicPr>
            <a:picLocks noChangeAspect="1" noChangeArrowheads="1"/>
          </p:cNvPicPr>
          <p:nvPr/>
        </p:nvPicPr>
        <p:blipFill>
          <a:blip r:embed="rId3" cstate="print"/>
          <a:srcRect l="8334" t="1736" r="57292" b="13200"/>
          <a:stretch>
            <a:fillRect/>
          </a:stretch>
        </p:blipFill>
        <p:spPr bwMode="auto">
          <a:xfrm>
            <a:off x="2428860" y="2928934"/>
            <a:ext cx="2486000" cy="2932529"/>
          </a:xfrm>
          <a:prstGeom prst="rect">
            <a:avLst/>
          </a:prstGeom>
          <a:noFill/>
          <a:ln w="9525">
            <a:noFill/>
            <a:miter lim="800000"/>
            <a:headEnd/>
            <a:tailEnd/>
          </a:ln>
          <a:effectLst/>
        </p:spPr>
      </p:pic>
      <p:sp>
        <p:nvSpPr>
          <p:cNvPr id="43015" name="Text Box 7"/>
          <p:cNvSpPr txBox="1">
            <a:spLocks noChangeArrowheads="1"/>
          </p:cNvSpPr>
          <p:nvPr/>
        </p:nvSpPr>
        <p:spPr bwMode="auto">
          <a:xfrm>
            <a:off x="2928926" y="5857892"/>
            <a:ext cx="1357322" cy="400110"/>
          </a:xfrm>
          <a:prstGeom prst="rect">
            <a:avLst/>
          </a:prstGeom>
          <a:noFill/>
          <a:ln w="9525">
            <a:noFill/>
            <a:miter lim="800000"/>
            <a:headEnd/>
            <a:tailEnd/>
          </a:ln>
          <a:effectLst/>
        </p:spPr>
        <p:txBody>
          <a:bodyPr wrap="square">
            <a:spAutoFit/>
          </a:bodyPr>
          <a:lstStyle/>
          <a:p>
            <a:pPr algn="l">
              <a:spcBef>
                <a:spcPct val="50000"/>
              </a:spcBef>
            </a:pPr>
            <a:r>
              <a:rPr lang="zh-CN" altLang="en-US" sz="2000" b="1" dirty="0">
                <a:latin typeface="+mj-ea"/>
                <a:ea typeface="+mj-ea"/>
              </a:rPr>
              <a:t>清朝武官</a:t>
            </a:r>
          </a:p>
        </p:txBody>
      </p:sp>
      <p:pic>
        <p:nvPicPr>
          <p:cNvPr id="43016" name="Picture 8" descr="0065"/>
          <p:cNvPicPr>
            <a:picLocks noChangeAspect="1" noChangeArrowheads="1"/>
          </p:cNvPicPr>
          <p:nvPr/>
        </p:nvPicPr>
        <p:blipFill>
          <a:blip r:embed="rId4" cstate="print"/>
          <a:srcRect l="13542" t="50343" r="45833" b="2785"/>
          <a:stretch>
            <a:fillRect/>
          </a:stretch>
        </p:blipFill>
        <p:spPr bwMode="auto">
          <a:xfrm>
            <a:off x="4929190" y="4071942"/>
            <a:ext cx="4063036" cy="250033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3014"/>
                                        </p:tgtEl>
                                        <p:attrNameLst>
                                          <p:attrName>style.visibility</p:attrName>
                                        </p:attrNameLst>
                                      </p:cBhvr>
                                      <p:to>
                                        <p:strVal val="visible"/>
                                      </p:to>
                                    </p:set>
                                    <p:animEffect transition="in" filter="blinds(horizontal)">
                                      <p:cBhvr>
                                        <p:cTn id="7" dur="500"/>
                                        <p:tgtEl>
                                          <p:spTgt spid="4301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3015"/>
                                        </p:tgtEl>
                                        <p:attrNameLst>
                                          <p:attrName>style.visibility</p:attrName>
                                        </p:attrNameLst>
                                      </p:cBhvr>
                                      <p:to>
                                        <p:strVal val="visible"/>
                                      </p:to>
                                    </p:set>
                                    <p:animEffect transition="in" filter="blinds(horizontal)">
                                      <p:cBhvr>
                                        <p:cTn id="11" dur="500"/>
                                        <p:tgtEl>
                                          <p:spTgt spid="43015"/>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43016"/>
                                        </p:tgtEl>
                                        <p:attrNameLst>
                                          <p:attrName>style.visibility</p:attrName>
                                        </p:attrNameLst>
                                      </p:cBhvr>
                                      <p:to>
                                        <p:strVal val="visible"/>
                                      </p:to>
                                    </p:set>
                                    <p:animEffect transition="in" filter="box(in)">
                                      <p:cBhvr>
                                        <p:cTn id="16" dur="500"/>
                                        <p:tgtEl>
                                          <p:spTgt spid="43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sz="quarter" idx="1"/>
          </p:nvPr>
        </p:nvSpPr>
        <p:spPr>
          <a:xfrm>
            <a:off x="323528" y="1600200"/>
            <a:ext cx="8363272" cy="1252736"/>
          </a:xfrm>
          <a:solidFill>
            <a:schemeClr val="bg1"/>
          </a:solidFill>
        </p:spPr>
        <p:txBody>
          <a:bodyPr/>
          <a:lstStyle/>
          <a:p>
            <a:r>
              <a:rPr lang="en-US" altLang="zh-CN" sz="2400" b="1" dirty="0">
                <a:latin typeface="+mj-ea"/>
                <a:ea typeface="+mj-ea"/>
              </a:rPr>
              <a:t>【</a:t>
            </a:r>
            <a:r>
              <a:rPr lang="zh-CN" altLang="en-US" sz="2400" b="1" dirty="0">
                <a:latin typeface="+mj-ea"/>
                <a:ea typeface="+mj-ea"/>
              </a:rPr>
              <a:t>案例</a:t>
            </a:r>
            <a:r>
              <a:rPr lang="en-US" altLang="zh-CN" sz="2400" b="1" dirty="0" smtClean="0">
                <a:latin typeface="+mj-ea"/>
                <a:ea typeface="+mj-ea"/>
              </a:rPr>
              <a:t>】  </a:t>
            </a:r>
            <a:r>
              <a:rPr lang="zh-CN" altLang="en-US" sz="2400" b="1" dirty="0" smtClean="0">
                <a:latin typeface="+mj-ea"/>
                <a:ea typeface="+mj-ea"/>
              </a:rPr>
              <a:t>京城</a:t>
            </a:r>
            <a:r>
              <a:rPr lang="zh-CN" altLang="en-US" sz="2400" b="1" dirty="0">
                <a:latin typeface="+mj-ea"/>
                <a:ea typeface="+mj-ea"/>
              </a:rPr>
              <a:t>的八旗兵，“三五成群，手提鸟笼雀架，终日闲游，甚或相聚赌博。问其名色，则皆为巡城披甲，而实未曾当班，不过雇人顶替，点缀了事”。</a:t>
            </a:r>
            <a:r>
              <a:rPr lang="zh-CN" altLang="en-US" dirty="0">
                <a:latin typeface="+mj-ea"/>
                <a:ea typeface="+mj-ea"/>
              </a:rPr>
              <a:t> </a:t>
            </a:r>
          </a:p>
        </p:txBody>
      </p:sp>
      <p:sp>
        <p:nvSpPr>
          <p:cNvPr id="4" name="Rectangle 5"/>
          <p:cNvSpPr>
            <a:spLocks noChangeArrowheads="1"/>
          </p:cNvSpPr>
          <p:nvPr/>
        </p:nvSpPr>
        <p:spPr bwMode="auto">
          <a:xfrm>
            <a:off x="323528" y="260648"/>
            <a:ext cx="7643192" cy="891952"/>
          </a:xfrm>
          <a:prstGeom prst="rect">
            <a:avLst/>
          </a:prstGeom>
          <a:noFill/>
          <a:ln w="9525">
            <a:noFill/>
            <a:miter lim="800000"/>
            <a:headEnd/>
            <a:tailEnd/>
          </a:ln>
          <a:effectLst/>
        </p:spPr>
        <p:txBody>
          <a:bodyPr/>
          <a:lstStyle/>
          <a:p>
            <a:r>
              <a:rPr lang="en-US" altLang="zh-CN" sz="4200" b="1" dirty="0" smtClean="0">
                <a:solidFill>
                  <a:schemeClr val="tx2"/>
                </a:solidFill>
                <a:latin typeface="+mj-ea"/>
                <a:ea typeface="+mj-ea"/>
              </a:rPr>
              <a:t>【</a:t>
            </a:r>
            <a:r>
              <a:rPr lang="zh-CN" altLang="en-US" sz="4200" b="1" dirty="0" smtClean="0">
                <a:solidFill>
                  <a:schemeClr val="tx2"/>
                </a:solidFill>
                <a:latin typeface="+mj-ea"/>
                <a:ea typeface="+mj-ea"/>
              </a:rPr>
              <a:t>案例</a:t>
            </a:r>
            <a:r>
              <a:rPr lang="en-US" altLang="zh-CN" sz="4200" b="1" dirty="0" smtClean="0">
                <a:solidFill>
                  <a:schemeClr val="tx2"/>
                </a:solidFill>
                <a:latin typeface="+mj-ea"/>
                <a:ea typeface="+mj-ea"/>
              </a:rPr>
              <a:t>】</a:t>
            </a:r>
            <a:r>
              <a:rPr lang="zh-CN" altLang="en-US" sz="4200" b="1" dirty="0" smtClean="0">
                <a:solidFill>
                  <a:schemeClr val="tx2"/>
                </a:solidFill>
                <a:latin typeface="+mj-ea"/>
                <a:ea typeface="+mj-ea"/>
              </a:rPr>
              <a:t>军队腐朽</a:t>
            </a:r>
            <a:endParaRPr lang="zh-CN" altLang="en-US" sz="4200" b="1" dirty="0">
              <a:solidFill>
                <a:schemeClr val="tx2"/>
              </a:solidFill>
              <a:latin typeface="+mj-ea"/>
              <a:ea typeface="+mj-ea"/>
            </a:endParaRPr>
          </a:p>
        </p:txBody>
      </p:sp>
      <p:grpSp>
        <p:nvGrpSpPr>
          <p:cNvPr id="9" name="组合 8"/>
          <p:cNvGrpSpPr/>
          <p:nvPr/>
        </p:nvGrpSpPr>
        <p:grpSpPr>
          <a:xfrm>
            <a:off x="1547664" y="2780928"/>
            <a:ext cx="7344816" cy="3456384"/>
            <a:chOff x="1547664" y="2780928"/>
            <a:chExt cx="7344816" cy="3456384"/>
          </a:xfrm>
        </p:grpSpPr>
        <p:grpSp>
          <p:nvGrpSpPr>
            <p:cNvPr id="8" name="组合 7"/>
            <p:cNvGrpSpPr/>
            <p:nvPr/>
          </p:nvGrpSpPr>
          <p:grpSpPr>
            <a:xfrm>
              <a:off x="6660232" y="2780928"/>
              <a:ext cx="2232248" cy="3445351"/>
              <a:chOff x="6660232" y="2780928"/>
              <a:chExt cx="2232248" cy="3445351"/>
            </a:xfrm>
          </p:grpSpPr>
          <p:pic>
            <p:nvPicPr>
              <p:cNvPr id="204802" name="Picture 2" descr="郭士立">
                <a:hlinkClick r:id="rId2" tooltip="郭士立"/>
              </p:cNvPr>
              <p:cNvPicPr>
                <a:picLocks noChangeAspect="1" noChangeArrowheads="1"/>
              </p:cNvPicPr>
              <p:nvPr/>
            </p:nvPicPr>
            <p:blipFill>
              <a:blip r:embed="rId3" cstate="print"/>
              <a:srcRect/>
              <a:stretch>
                <a:fillRect/>
              </a:stretch>
            </p:blipFill>
            <p:spPr bwMode="auto">
              <a:xfrm>
                <a:off x="6660232" y="2780928"/>
                <a:ext cx="2232248" cy="3096344"/>
              </a:xfrm>
              <a:prstGeom prst="rect">
                <a:avLst/>
              </a:prstGeom>
              <a:noFill/>
            </p:spPr>
          </p:pic>
          <p:sp>
            <p:nvSpPr>
              <p:cNvPr id="5" name="矩形 4"/>
              <p:cNvSpPr/>
              <p:nvPr/>
            </p:nvSpPr>
            <p:spPr>
              <a:xfrm>
                <a:off x="7092280" y="5949280"/>
                <a:ext cx="1584176" cy="276999"/>
              </a:xfrm>
              <a:prstGeom prst="rect">
                <a:avLst/>
              </a:prstGeom>
            </p:spPr>
            <p:txBody>
              <a:bodyPr wrap="square">
                <a:spAutoFit/>
              </a:bodyPr>
              <a:lstStyle/>
              <a:p>
                <a:r>
                  <a:rPr lang="zh-CN" altLang="en-US" sz="1200" b="1" dirty="0" smtClean="0">
                    <a:solidFill>
                      <a:srgbClr val="002060"/>
                    </a:solidFill>
                  </a:rPr>
                  <a:t>郭士立（</a:t>
                </a:r>
                <a:r>
                  <a:rPr lang="en-US" altLang="zh-CN" sz="1200" b="1" dirty="0" smtClean="0">
                    <a:solidFill>
                      <a:srgbClr val="002060"/>
                    </a:solidFill>
                  </a:rPr>
                  <a:t>1803--1851</a:t>
                </a:r>
                <a:r>
                  <a:rPr lang="zh-CN" altLang="en-US" sz="1200" b="1" dirty="0" smtClean="0">
                    <a:solidFill>
                      <a:srgbClr val="002060"/>
                    </a:solidFill>
                  </a:rPr>
                  <a:t>） </a:t>
                </a:r>
                <a:endParaRPr lang="zh-CN" altLang="en-US" sz="1200" dirty="0"/>
              </a:p>
            </p:txBody>
          </p:sp>
        </p:grpSp>
        <p:sp>
          <p:nvSpPr>
            <p:cNvPr id="6" name="云形标注 5"/>
            <p:cNvSpPr/>
            <p:nvPr/>
          </p:nvSpPr>
          <p:spPr>
            <a:xfrm>
              <a:off x="1547664" y="3284984"/>
              <a:ext cx="3312368" cy="2952328"/>
            </a:xfrm>
            <a:prstGeom prst="cloudCallout">
              <a:avLst>
                <a:gd name="adj1" fmla="val 132071"/>
                <a:gd name="adj2" fmla="val -4475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51720" y="3789040"/>
              <a:ext cx="2502024" cy="1754326"/>
            </a:xfrm>
            <a:prstGeom prst="rect">
              <a:avLst/>
            </a:prstGeom>
          </p:spPr>
          <p:txBody>
            <a:bodyPr wrap="square">
              <a:spAutoFit/>
            </a:bodyPr>
            <a:lstStyle/>
            <a:p>
              <a:r>
                <a:rPr lang="zh-CN" altLang="en-US" b="1" dirty="0" smtClean="0">
                  <a:latin typeface="+mj-ea"/>
                </a:rPr>
                <a:t>（中国海军）名副其实的海军大炮一门也没有，由大小不同的一千艘船只组成的整个中国舰队都抵御不了（我们皇家海军的）一艘战舰。</a:t>
              </a:r>
              <a:endParaRPr lang="zh-CN" altLang="en-US" b="1" dirty="0">
                <a:latin typeface="+mj-ea"/>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484784"/>
            <a:ext cx="2808312" cy="4391000"/>
          </a:xfrm>
        </p:spPr>
        <p:txBody>
          <a:bodyPr>
            <a:normAutofit/>
          </a:bodyPr>
          <a:lstStyle/>
          <a:p>
            <a:r>
              <a:rPr lang="zh-CN" altLang="en-US" sz="2400" b="1" dirty="0" smtClean="0">
                <a:latin typeface="+mj-ea"/>
                <a:ea typeface="+mj-ea"/>
              </a:rPr>
              <a:t>一方面尊崇理学，继续实行八股取士的科举考试，争取汉族知识分子的支持；</a:t>
            </a:r>
            <a:endParaRPr lang="en-US" altLang="zh-CN" sz="2400" b="1" dirty="0" smtClean="0">
              <a:latin typeface="+mj-ea"/>
              <a:ea typeface="+mj-ea"/>
            </a:endParaRPr>
          </a:p>
          <a:p>
            <a:r>
              <a:rPr lang="zh-CN" altLang="en-US" sz="2400" b="1" dirty="0" smtClean="0">
                <a:latin typeface="+mj-ea"/>
                <a:ea typeface="+mj-ea"/>
              </a:rPr>
              <a:t>另一方面又大力推行文字狱，对知识分子的思想进行严格的箝制。</a:t>
            </a:r>
            <a:endParaRPr lang="zh-CN" altLang="en-US" sz="2400" b="1" dirty="0">
              <a:latin typeface="+mj-ea"/>
              <a:ea typeface="+mj-ea"/>
            </a:endParaRPr>
          </a:p>
        </p:txBody>
      </p:sp>
      <p:sp>
        <p:nvSpPr>
          <p:cNvPr id="4" name="Rectangle 3"/>
          <p:cNvSpPr>
            <a:spLocks noGrp="1" noChangeArrowheads="1"/>
          </p:cNvSpPr>
          <p:nvPr>
            <p:ph type="title"/>
          </p:nvPr>
        </p:nvSpPr>
        <p:spPr>
          <a:xfrm>
            <a:off x="251520" y="274638"/>
            <a:ext cx="8435280" cy="778098"/>
          </a:xfrm>
          <a:noFill/>
          <a:ln/>
        </p:spPr>
        <p:txBody>
          <a:bodyPr>
            <a:normAutofit/>
          </a:bodyPr>
          <a:lstStyle/>
          <a:p>
            <a:r>
              <a:rPr lang="zh-CN" altLang="en-US" sz="3800" b="1" dirty="0"/>
              <a:t>（</a:t>
            </a:r>
            <a:r>
              <a:rPr lang="en-US" altLang="zh-CN" sz="3800" b="1" dirty="0"/>
              <a:t>4</a:t>
            </a:r>
            <a:r>
              <a:rPr lang="zh-CN" altLang="en-US" sz="3800" b="1" dirty="0" smtClean="0"/>
              <a:t>）文化上：文化</a:t>
            </a:r>
            <a:r>
              <a:rPr lang="zh-CN" altLang="en-US" sz="3800" b="1" dirty="0"/>
              <a:t>专制，控制思想</a:t>
            </a:r>
          </a:p>
        </p:txBody>
      </p:sp>
      <p:pic>
        <p:nvPicPr>
          <p:cNvPr id="233474" name="Picture 2" descr="http://p0.so.qhmsg.com/bdr/_240_/t01babb2b6045f8c9ef.jpg"/>
          <p:cNvPicPr>
            <a:picLocks noChangeAspect="1" noChangeArrowheads="1"/>
          </p:cNvPicPr>
          <p:nvPr/>
        </p:nvPicPr>
        <p:blipFill>
          <a:blip r:embed="rId2" cstate="print"/>
          <a:srcRect/>
          <a:stretch>
            <a:fillRect/>
          </a:stretch>
        </p:blipFill>
        <p:spPr bwMode="auto">
          <a:xfrm>
            <a:off x="3491880" y="1124744"/>
            <a:ext cx="4320480" cy="2952328"/>
          </a:xfrm>
          <a:prstGeom prst="rect">
            <a:avLst/>
          </a:prstGeom>
          <a:noFill/>
        </p:spPr>
      </p:pic>
      <p:pic>
        <p:nvPicPr>
          <p:cNvPr id="233478" name="Picture 6" descr="http://img1.gtimg.com/cul/pics/hv1/15/122/1969/128065350.jpg"/>
          <p:cNvPicPr>
            <a:picLocks noChangeAspect="1" noChangeArrowheads="1"/>
          </p:cNvPicPr>
          <p:nvPr/>
        </p:nvPicPr>
        <p:blipFill>
          <a:blip r:embed="rId3" cstate="print"/>
          <a:srcRect/>
          <a:stretch>
            <a:fillRect/>
          </a:stretch>
        </p:blipFill>
        <p:spPr bwMode="auto">
          <a:xfrm>
            <a:off x="4716016" y="3573016"/>
            <a:ext cx="4176464" cy="3014183"/>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sz="quarter" idx="1"/>
          </p:nvPr>
        </p:nvSpPr>
        <p:spPr>
          <a:xfrm>
            <a:off x="467544" y="1340768"/>
            <a:ext cx="8424936" cy="4612804"/>
          </a:xfrm>
        </p:spPr>
        <p:txBody>
          <a:bodyPr>
            <a:normAutofit fontScale="92500"/>
          </a:bodyPr>
          <a:lstStyle/>
          <a:p>
            <a:r>
              <a:rPr lang="zh-CN" altLang="en-US" sz="2400" b="1" dirty="0">
                <a:latin typeface="+mj-ea"/>
                <a:ea typeface="+mj-ea"/>
              </a:rPr>
              <a:t>号称“盛世”的康熙、雍正、乾隆三朝，就有文字狱１０８起。 </a:t>
            </a:r>
          </a:p>
          <a:p>
            <a:r>
              <a:rPr lang="zh-CN" altLang="en-US" sz="2400" b="1" dirty="0">
                <a:solidFill>
                  <a:srgbClr val="FF0000"/>
                </a:solidFill>
                <a:latin typeface="+mj-ea"/>
                <a:ea typeface="+mj-ea"/>
                <a:sym typeface="Arial" pitchFamily="34" charset="0"/>
              </a:rPr>
              <a:t>①康</a:t>
            </a:r>
            <a:r>
              <a:rPr lang="zh-CN" altLang="en-US" sz="2400" b="1" dirty="0">
                <a:solidFill>
                  <a:srgbClr val="FF0000"/>
                </a:solidFill>
                <a:latin typeface="+mj-ea"/>
                <a:ea typeface="+mj-ea"/>
              </a:rPr>
              <a:t>熙年间   </a:t>
            </a:r>
            <a:r>
              <a:rPr lang="zh-CN" altLang="en-US" sz="2400" b="1" dirty="0" smtClean="0">
                <a:latin typeface="+mj-ea"/>
                <a:ea typeface="+mj-ea"/>
              </a:rPr>
              <a:t>“庄廷龙”案：</a:t>
            </a:r>
            <a:r>
              <a:rPr lang="zh-CN" altLang="en-US" sz="2400" b="1" dirty="0">
                <a:solidFill>
                  <a:srgbClr val="FF0000"/>
                </a:solidFill>
                <a:latin typeface="+mj-ea"/>
                <a:ea typeface="+mj-ea"/>
              </a:rPr>
              <a:t>编辑《明书》</a:t>
            </a:r>
          </a:p>
          <a:p>
            <a:r>
              <a:rPr lang="zh-CN" altLang="en-US" sz="2400" b="1" dirty="0">
                <a:solidFill>
                  <a:srgbClr val="FF0000"/>
                </a:solidFill>
                <a:latin typeface="+mj-ea"/>
                <a:ea typeface="+mj-ea"/>
                <a:sym typeface="Arial" pitchFamily="34" charset="0"/>
              </a:rPr>
              <a:t>②雍</a:t>
            </a:r>
            <a:r>
              <a:rPr lang="zh-CN" altLang="en-US" sz="2400" b="1" dirty="0">
                <a:solidFill>
                  <a:srgbClr val="FF0000"/>
                </a:solidFill>
                <a:latin typeface="+mj-ea"/>
                <a:ea typeface="+mj-ea"/>
              </a:rPr>
              <a:t>正年间</a:t>
            </a:r>
          </a:p>
          <a:p>
            <a:pPr lvl="1"/>
            <a:r>
              <a:rPr lang="zh-CN" altLang="en-US" sz="2400" b="1" dirty="0">
                <a:latin typeface="+mj-ea"/>
                <a:ea typeface="+mj-ea"/>
              </a:rPr>
              <a:t>四年（1726年）的</a:t>
            </a:r>
            <a:r>
              <a:rPr lang="zh-CN" altLang="en-US" sz="2400" b="1" dirty="0" smtClean="0">
                <a:latin typeface="+mj-ea"/>
                <a:ea typeface="+mj-ea"/>
              </a:rPr>
              <a:t>“查嗣庭”案：</a:t>
            </a:r>
            <a:r>
              <a:rPr lang="zh-CN" altLang="en-US" sz="2400" b="1" dirty="0">
                <a:latin typeface="+mj-ea"/>
                <a:ea typeface="+mj-ea"/>
              </a:rPr>
              <a:t>《诗经· 商颂· 玄鸟》“邦畿千里，</a:t>
            </a:r>
            <a:r>
              <a:rPr lang="zh-CN" altLang="en-US" sz="2400" b="1" dirty="0">
                <a:solidFill>
                  <a:srgbClr val="FF0000"/>
                </a:solidFill>
                <a:latin typeface="+mj-ea"/>
                <a:ea typeface="+mj-ea"/>
              </a:rPr>
              <a:t>维</a:t>
            </a:r>
            <a:r>
              <a:rPr lang="zh-CN" altLang="en-US" sz="2400" b="1" dirty="0">
                <a:latin typeface="+mj-ea"/>
                <a:ea typeface="+mj-ea"/>
              </a:rPr>
              <a:t>民所</a:t>
            </a:r>
            <a:r>
              <a:rPr lang="zh-CN" altLang="en-US" sz="2400" b="1" dirty="0">
                <a:solidFill>
                  <a:srgbClr val="FF0000"/>
                </a:solidFill>
                <a:latin typeface="+mj-ea"/>
                <a:ea typeface="+mj-ea"/>
              </a:rPr>
              <a:t>止</a:t>
            </a:r>
            <a:r>
              <a:rPr lang="zh-CN" altLang="en-US" sz="2400" b="1" dirty="0">
                <a:latin typeface="+mj-ea"/>
                <a:ea typeface="+mj-ea"/>
              </a:rPr>
              <a:t>”</a:t>
            </a:r>
          </a:p>
          <a:p>
            <a:pPr lvl="1"/>
            <a:r>
              <a:rPr lang="zh-CN" altLang="en-US" sz="2400" b="1" dirty="0">
                <a:latin typeface="+mj-ea"/>
                <a:ea typeface="+mj-ea"/>
              </a:rPr>
              <a:t>雍正八年（1730年）的</a:t>
            </a:r>
            <a:r>
              <a:rPr lang="zh-CN" altLang="en-US" b="1" dirty="0" smtClean="0">
                <a:latin typeface="+mj-ea"/>
                <a:ea typeface="+mj-ea"/>
              </a:rPr>
              <a:t>“徐骏”案：</a:t>
            </a:r>
            <a:r>
              <a:rPr lang="en-US" altLang="en-US" b="1" dirty="0" smtClean="0">
                <a:latin typeface="+mj-ea"/>
                <a:ea typeface="+mj-ea"/>
              </a:rPr>
              <a:t>“</a:t>
            </a:r>
            <a:r>
              <a:rPr lang="zh-CN" altLang="en-US" b="1" dirty="0" smtClean="0">
                <a:latin typeface="+mj-ea"/>
                <a:ea typeface="+mj-ea"/>
              </a:rPr>
              <a:t>陛</a:t>
            </a:r>
            <a:r>
              <a:rPr lang="en-US" altLang="en-US" b="1" dirty="0" smtClean="0">
                <a:latin typeface="+mj-ea"/>
                <a:ea typeface="+mj-ea"/>
              </a:rPr>
              <a:t>”</a:t>
            </a:r>
            <a:r>
              <a:rPr lang="zh-CN" altLang="en-US" b="1" dirty="0" smtClean="0">
                <a:latin typeface="+mj-ea"/>
                <a:ea typeface="+mj-ea"/>
              </a:rPr>
              <a:t>字错写成</a:t>
            </a:r>
            <a:r>
              <a:rPr lang="en-US" altLang="en-US" b="1" dirty="0" smtClean="0">
                <a:latin typeface="+mj-ea"/>
                <a:ea typeface="+mj-ea"/>
              </a:rPr>
              <a:t>“</a:t>
            </a:r>
            <a:r>
              <a:rPr lang="zh-CN" altLang="en-US" b="1" dirty="0" smtClean="0">
                <a:latin typeface="+mj-ea"/>
                <a:ea typeface="+mj-ea"/>
              </a:rPr>
              <a:t>狴</a:t>
            </a:r>
            <a:r>
              <a:rPr lang="en-US" altLang="en-US" b="1" dirty="0" smtClean="0">
                <a:latin typeface="+mj-ea"/>
                <a:ea typeface="+mj-ea"/>
              </a:rPr>
              <a:t>”</a:t>
            </a:r>
            <a:r>
              <a:rPr lang="zh-CN" altLang="en-US" b="1" dirty="0" smtClean="0">
                <a:latin typeface="+mj-ea"/>
                <a:ea typeface="+mj-ea"/>
              </a:rPr>
              <a:t>字、“</a:t>
            </a:r>
            <a:r>
              <a:rPr lang="zh-CN" altLang="en-US" b="1" dirty="0" smtClean="0">
                <a:solidFill>
                  <a:srgbClr val="FF0000"/>
                </a:solidFill>
                <a:latin typeface="+mj-ea"/>
                <a:ea typeface="+mj-ea"/>
              </a:rPr>
              <a:t>清</a:t>
            </a:r>
            <a:r>
              <a:rPr lang="zh-CN" altLang="en-US" b="1" dirty="0" smtClean="0">
                <a:latin typeface="+mj-ea"/>
                <a:ea typeface="+mj-ea"/>
              </a:rPr>
              <a:t>风不识字，何故乱翻书”、“</a:t>
            </a:r>
            <a:r>
              <a:rPr lang="zh-CN" altLang="en-US" b="1" dirty="0" smtClean="0">
                <a:solidFill>
                  <a:srgbClr val="FF0000"/>
                </a:solidFill>
                <a:latin typeface="+mj-ea"/>
                <a:ea typeface="+mj-ea"/>
              </a:rPr>
              <a:t>明</a:t>
            </a:r>
            <a:r>
              <a:rPr lang="zh-CN" altLang="en-US" b="1" dirty="0" smtClean="0">
                <a:latin typeface="+mj-ea"/>
                <a:ea typeface="+mj-ea"/>
              </a:rPr>
              <a:t>月有情还顾我，</a:t>
            </a:r>
            <a:r>
              <a:rPr lang="zh-CN" altLang="en-US" b="1" dirty="0" smtClean="0">
                <a:solidFill>
                  <a:srgbClr val="FF0000"/>
                </a:solidFill>
                <a:latin typeface="+mj-ea"/>
                <a:ea typeface="+mj-ea"/>
              </a:rPr>
              <a:t>清</a:t>
            </a:r>
            <a:r>
              <a:rPr lang="zh-CN" altLang="en-US" b="1" dirty="0" smtClean="0">
                <a:latin typeface="+mj-ea"/>
                <a:ea typeface="+mj-ea"/>
              </a:rPr>
              <a:t>风无意不留人”</a:t>
            </a:r>
            <a:endParaRPr lang="zh-CN" altLang="en-US" b="1" dirty="0">
              <a:latin typeface="+mj-ea"/>
              <a:ea typeface="+mj-ea"/>
            </a:endParaRPr>
          </a:p>
          <a:p>
            <a:r>
              <a:rPr lang="zh-CN" altLang="en-US" sz="2400" b="1" dirty="0">
                <a:solidFill>
                  <a:srgbClr val="FF0000"/>
                </a:solidFill>
                <a:latin typeface="+mj-ea"/>
                <a:ea typeface="+mj-ea"/>
                <a:sym typeface="Arial" pitchFamily="34" charset="0"/>
              </a:rPr>
              <a:t>③乾隆时期  </a:t>
            </a:r>
            <a:r>
              <a:rPr lang="zh-CN" altLang="en-US" sz="2400" b="1" dirty="0">
                <a:latin typeface="+mj-ea"/>
                <a:ea typeface="+mj-ea"/>
              </a:rPr>
              <a:t>文字狱达到高峰：</a:t>
            </a:r>
          </a:p>
          <a:p>
            <a:pPr lvl="1"/>
            <a:r>
              <a:rPr lang="zh-CN" altLang="en-US" b="1" dirty="0" smtClean="0">
                <a:latin typeface="+mj-ea"/>
                <a:ea typeface="+mj-ea"/>
              </a:rPr>
              <a:t>“胡中藻” 案：“</a:t>
            </a:r>
            <a:r>
              <a:rPr lang="zh-CN" altLang="en-US" sz="2400" b="1" dirty="0">
                <a:solidFill>
                  <a:srgbClr val="FF0000"/>
                </a:solidFill>
                <a:latin typeface="+mj-ea"/>
                <a:ea typeface="+mj-ea"/>
              </a:rPr>
              <a:t>一把心肠论浊清”</a:t>
            </a:r>
          </a:p>
          <a:p>
            <a:pPr lvl="1"/>
            <a:r>
              <a:rPr lang="zh-CN" altLang="en-US" sz="2400" b="1" dirty="0">
                <a:latin typeface="+mj-ea"/>
                <a:ea typeface="+mj-ea"/>
              </a:rPr>
              <a:t> </a:t>
            </a:r>
            <a:r>
              <a:rPr lang="zh-CN" altLang="en-US" b="1" dirty="0" smtClean="0">
                <a:latin typeface="+mj-ea"/>
                <a:ea typeface="+mj-ea"/>
              </a:rPr>
              <a:t>“沈德潜”案： </a:t>
            </a:r>
            <a:r>
              <a:rPr lang="zh-CN" altLang="en-US" sz="2400" b="1" dirty="0" smtClean="0">
                <a:latin typeface="+mj-ea"/>
                <a:ea typeface="+mj-ea"/>
              </a:rPr>
              <a:t>“</a:t>
            </a:r>
            <a:r>
              <a:rPr lang="zh-CN" altLang="en-US" sz="2400" b="1" dirty="0">
                <a:latin typeface="+mj-ea"/>
                <a:ea typeface="+mj-ea"/>
              </a:rPr>
              <a:t>夺</a:t>
            </a:r>
            <a:r>
              <a:rPr lang="zh-CN" altLang="en-US" sz="2400" b="1" dirty="0">
                <a:solidFill>
                  <a:srgbClr val="FF0000"/>
                </a:solidFill>
                <a:latin typeface="+mj-ea"/>
                <a:ea typeface="+mj-ea"/>
              </a:rPr>
              <a:t>朱</a:t>
            </a:r>
            <a:r>
              <a:rPr lang="zh-CN" altLang="en-US" sz="2400" b="1" dirty="0">
                <a:latin typeface="+mj-ea"/>
                <a:ea typeface="+mj-ea"/>
              </a:rPr>
              <a:t>非正色，</a:t>
            </a:r>
            <a:r>
              <a:rPr lang="zh-CN" altLang="en-US" sz="2400" b="1" dirty="0">
                <a:solidFill>
                  <a:srgbClr val="FF0000"/>
                </a:solidFill>
                <a:latin typeface="+mj-ea"/>
                <a:ea typeface="+mj-ea"/>
              </a:rPr>
              <a:t>异种</a:t>
            </a:r>
            <a:r>
              <a:rPr lang="zh-CN" altLang="en-US" sz="2400" b="1" dirty="0">
                <a:latin typeface="+mj-ea"/>
                <a:ea typeface="+mj-ea"/>
              </a:rPr>
              <a:t>也称王</a:t>
            </a:r>
            <a:r>
              <a:rPr lang="zh-CN" altLang="en-US" sz="2400" b="1" dirty="0" smtClean="0"/>
              <a:t>”</a:t>
            </a:r>
            <a:r>
              <a:rPr lang="zh-CN" altLang="en-US" b="1" dirty="0" smtClean="0">
                <a:latin typeface="+mj-ea"/>
                <a:ea typeface="+mj-ea"/>
              </a:rPr>
              <a:t> （《咏</a:t>
            </a:r>
            <a:r>
              <a:rPr lang="zh-CN" altLang="en-US" b="1" dirty="0" smtClean="0">
                <a:solidFill>
                  <a:srgbClr val="FF0000"/>
                </a:solidFill>
                <a:latin typeface="+mj-ea"/>
                <a:ea typeface="+mj-ea"/>
              </a:rPr>
              <a:t>黑</a:t>
            </a:r>
            <a:r>
              <a:rPr lang="zh-CN" altLang="en-US" b="1" dirty="0" smtClean="0">
                <a:latin typeface="+mj-ea"/>
                <a:ea typeface="+mj-ea"/>
              </a:rPr>
              <a:t>牡丹》）</a:t>
            </a:r>
            <a:endParaRPr lang="zh-CN" altLang="en-US" sz="2400" b="1" dirty="0"/>
          </a:p>
        </p:txBody>
      </p:sp>
      <p:sp>
        <p:nvSpPr>
          <p:cNvPr id="5" name="Rectangle 2"/>
          <p:cNvSpPr>
            <a:spLocks noGrp="1" noChangeArrowheads="1"/>
          </p:cNvSpPr>
          <p:nvPr>
            <p:ph type="title"/>
          </p:nvPr>
        </p:nvSpPr>
        <p:spPr>
          <a:xfrm>
            <a:off x="323528" y="304801"/>
            <a:ext cx="8712968" cy="891952"/>
          </a:xfrm>
        </p:spPr>
        <p:txBody>
          <a:bodyPr>
            <a:normAutofit/>
          </a:bodyPr>
          <a:lstStyle/>
          <a:p>
            <a:r>
              <a:rPr lang="en-US" altLang="zh-CN" b="1" dirty="0" smtClean="0"/>
              <a:t>【</a:t>
            </a:r>
            <a:r>
              <a:rPr lang="zh-CN" altLang="en-US" b="1" dirty="0" smtClean="0"/>
              <a:t>案例</a:t>
            </a:r>
            <a:r>
              <a:rPr lang="en-US" altLang="zh-CN" b="1" dirty="0" smtClean="0"/>
              <a:t>】</a:t>
            </a:r>
            <a:r>
              <a:rPr lang="zh-CN" altLang="en-US" b="1" dirty="0" smtClean="0"/>
              <a:t>“文字狱”</a:t>
            </a:r>
            <a:endParaRPr lang="en-US" altLang="zh-CN"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sz="quarter" idx="1"/>
          </p:nvPr>
        </p:nvSpPr>
        <p:spPr>
          <a:xfrm>
            <a:off x="395536" y="548680"/>
            <a:ext cx="4403031" cy="3600400"/>
          </a:xfrm>
          <a:noFill/>
          <a:ln>
            <a:solidFill>
              <a:schemeClr val="bg1"/>
            </a:solidFill>
          </a:ln>
        </p:spPr>
        <p:txBody>
          <a:bodyPr>
            <a:normAutofit/>
          </a:bodyPr>
          <a:lstStyle/>
          <a:p>
            <a:pPr algn="ctr">
              <a:buFont typeface="Wingdings" pitchFamily="2" charset="2"/>
              <a:buNone/>
            </a:pPr>
            <a:r>
              <a:rPr lang="zh-CN" altLang="en-US" sz="4400" b="1" dirty="0">
                <a:solidFill>
                  <a:schemeClr val="tx2"/>
                </a:solidFill>
                <a:latin typeface="+mj-ea"/>
                <a:ea typeface="+mj-ea"/>
              </a:rPr>
              <a:t>己亥杂诗</a:t>
            </a:r>
          </a:p>
          <a:p>
            <a:r>
              <a:rPr lang="zh-CN" altLang="en-US" b="1" dirty="0">
                <a:solidFill>
                  <a:schemeClr val="tx2"/>
                </a:solidFill>
              </a:rPr>
              <a:t>      </a:t>
            </a:r>
          </a:p>
          <a:p>
            <a:r>
              <a:rPr lang="zh-CN" altLang="en-US" b="1" dirty="0">
                <a:solidFill>
                  <a:schemeClr val="tx2"/>
                </a:solidFill>
                <a:latin typeface="+mj-ea"/>
                <a:ea typeface="+mj-ea"/>
              </a:rPr>
              <a:t>    九州生气恃风雷，</a:t>
            </a:r>
          </a:p>
          <a:p>
            <a:r>
              <a:rPr lang="zh-CN" altLang="en-US" b="1" dirty="0" smtClean="0">
                <a:solidFill>
                  <a:schemeClr val="tx2"/>
                </a:solidFill>
                <a:latin typeface="+mj-ea"/>
                <a:ea typeface="+mj-ea"/>
              </a:rPr>
              <a:t>　万马齐喑究可哀。</a:t>
            </a:r>
          </a:p>
          <a:p>
            <a:r>
              <a:rPr lang="zh-CN" altLang="en-US" b="1" dirty="0">
                <a:solidFill>
                  <a:schemeClr val="tx2"/>
                </a:solidFill>
                <a:latin typeface="+mj-ea"/>
                <a:ea typeface="+mj-ea"/>
              </a:rPr>
              <a:t>　</a:t>
            </a:r>
            <a:r>
              <a:rPr lang="zh-CN" altLang="en-US" b="1" dirty="0" smtClean="0">
                <a:solidFill>
                  <a:schemeClr val="tx2"/>
                </a:solidFill>
                <a:latin typeface="+mj-ea"/>
                <a:ea typeface="+mj-ea"/>
              </a:rPr>
              <a:t>我劝天公重抖擞，</a:t>
            </a:r>
          </a:p>
          <a:p>
            <a:r>
              <a:rPr lang="zh-CN" altLang="en-US" b="1" dirty="0" smtClean="0">
                <a:solidFill>
                  <a:schemeClr val="tx2"/>
                </a:solidFill>
                <a:latin typeface="+mj-ea"/>
                <a:ea typeface="+mj-ea"/>
              </a:rPr>
              <a:t>　不拘一格降人才。</a:t>
            </a:r>
          </a:p>
          <a:p>
            <a:pPr>
              <a:buFont typeface="Wingdings" pitchFamily="2" charset="2"/>
              <a:buNone/>
            </a:pPr>
            <a:endParaRPr lang="zh-CN" altLang="en-US" b="1" dirty="0"/>
          </a:p>
        </p:txBody>
      </p:sp>
      <p:grpSp>
        <p:nvGrpSpPr>
          <p:cNvPr id="7" name="组合 6"/>
          <p:cNvGrpSpPr/>
          <p:nvPr/>
        </p:nvGrpSpPr>
        <p:grpSpPr>
          <a:xfrm>
            <a:off x="5652120" y="620688"/>
            <a:ext cx="2952750" cy="4124200"/>
            <a:chOff x="5652120" y="620688"/>
            <a:chExt cx="2952750" cy="4124200"/>
          </a:xfrm>
        </p:grpSpPr>
        <p:pic>
          <p:nvPicPr>
            <p:cNvPr id="46083" name="Picture 3" descr="246cca2adeec7c88023bf649">
              <a:hlinkClick r:id="rId2"/>
            </p:cNvPr>
            <p:cNvPicPr>
              <a:picLocks noChangeAspect="1" noChangeArrowheads="1"/>
            </p:cNvPicPr>
            <p:nvPr/>
          </p:nvPicPr>
          <p:blipFill>
            <a:blip r:embed="rId3" cstate="print"/>
            <a:srcRect/>
            <a:stretch>
              <a:fillRect/>
            </a:stretch>
          </p:blipFill>
          <p:spPr bwMode="auto">
            <a:xfrm>
              <a:off x="5652120" y="620688"/>
              <a:ext cx="2952750" cy="3816350"/>
            </a:xfrm>
            <a:prstGeom prst="rect">
              <a:avLst/>
            </a:prstGeom>
            <a:noFill/>
            <a:ln w="9525">
              <a:noFill/>
              <a:miter lim="800000"/>
              <a:headEnd/>
              <a:tailEnd/>
            </a:ln>
          </p:spPr>
        </p:pic>
        <p:sp>
          <p:nvSpPr>
            <p:cNvPr id="46084" name="Rectangle 4"/>
            <p:cNvSpPr>
              <a:spLocks noChangeArrowheads="1"/>
            </p:cNvSpPr>
            <p:nvPr/>
          </p:nvSpPr>
          <p:spPr bwMode="auto">
            <a:xfrm>
              <a:off x="6372200" y="4467889"/>
              <a:ext cx="1513556" cy="276999"/>
            </a:xfrm>
            <a:prstGeom prst="rect">
              <a:avLst/>
            </a:prstGeom>
            <a:noFill/>
            <a:ln w="9525">
              <a:solidFill>
                <a:schemeClr val="bg1"/>
              </a:solidFill>
              <a:miter lim="800000"/>
              <a:headEnd/>
              <a:tailEnd/>
            </a:ln>
            <a:effectLst/>
          </p:spPr>
          <p:txBody>
            <a:bodyPr wrap="none" anchor="ctr">
              <a:spAutoFit/>
            </a:bodyPr>
            <a:lstStyle/>
            <a:p>
              <a:pPr algn="l"/>
              <a:r>
                <a:rPr lang="zh-CN" altLang="en-US" sz="1200" b="1" dirty="0">
                  <a:latin typeface="+mj-ea"/>
                  <a:ea typeface="+mj-ea"/>
                </a:rPr>
                <a:t>龚自珍(1792--1841) </a:t>
              </a:r>
            </a:p>
          </p:txBody>
        </p:sp>
      </p:grpSp>
      <p:sp>
        <p:nvSpPr>
          <p:cNvPr id="9" name="云形标注 8"/>
          <p:cNvSpPr/>
          <p:nvPr/>
        </p:nvSpPr>
        <p:spPr>
          <a:xfrm>
            <a:off x="2699792" y="4005064"/>
            <a:ext cx="3384376" cy="2448272"/>
          </a:xfrm>
          <a:prstGeom prst="cloudCallout">
            <a:avLst>
              <a:gd name="adj1" fmla="val 70502"/>
              <a:gd name="adj2" fmla="val -101753"/>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矩形 5"/>
          <p:cNvSpPr/>
          <p:nvPr/>
        </p:nvSpPr>
        <p:spPr>
          <a:xfrm>
            <a:off x="3275856" y="4365104"/>
            <a:ext cx="2592288" cy="1292662"/>
          </a:xfrm>
          <a:prstGeom prst="rect">
            <a:avLst/>
          </a:prstGeom>
        </p:spPr>
        <p:txBody>
          <a:bodyPr wrap="square">
            <a:spAutoFit/>
          </a:bodyPr>
          <a:lstStyle/>
          <a:p>
            <a:pPr lvl="0"/>
            <a:r>
              <a:rPr lang="zh-CN" altLang="en-US" sz="2600" b="1" dirty="0" smtClean="0">
                <a:solidFill>
                  <a:srgbClr val="002060"/>
                </a:solidFill>
                <a:latin typeface="华文新魏"/>
                <a:ea typeface="华文新魏"/>
              </a:rPr>
              <a:t>避席畏闻文字狱，著书都为稻梁谋。</a:t>
            </a:r>
          </a:p>
          <a:p>
            <a:pPr lvl="0"/>
            <a:r>
              <a:rPr lang="en-US" altLang="zh-CN" sz="2600" b="1" dirty="0" smtClean="0">
                <a:solidFill>
                  <a:srgbClr val="002060"/>
                </a:solidFill>
                <a:latin typeface="华文新魏"/>
                <a:ea typeface="华文新魏"/>
              </a:rPr>
              <a:t>----《</a:t>
            </a:r>
            <a:r>
              <a:rPr lang="zh-CN" altLang="en-US" sz="2600" b="1" dirty="0" smtClean="0">
                <a:solidFill>
                  <a:srgbClr val="002060"/>
                </a:solidFill>
              </a:rPr>
              <a:t>咏史</a:t>
            </a:r>
            <a:r>
              <a:rPr lang="en-US" altLang="zh-CN" sz="2600" b="1" dirty="0" smtClean="0">
                <a:solidFill>
                  <a:srgbClr val="002060"/>
                </a:solidFill>
                <a:latin typeface="华文新魏"/>
                <a:ea typeface="华文新魏"/>
              </a:rPr>
              <a:t>》</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79512" y="116632"/>
            <a:ext cx="8290168" cy="1143000"/>
          </a:xfrm>
        </p:spPr>
        <p:txBody>
          <a:bodyPr>
            <a:noAutofit/>
          </a:bodyPr>
          <a:lstStyle/>
          <a:p>
            <a:r>
              <a:rPr lang="zh-CN" altLang="en-US" sz="4000" b="1" dirty="0">
                <a:solidFill>
                  <a:srgbClr val="003300"/>
                </a:solidFill>
              </a:rPr>
              <a:t>（</a:t>
            </a:r>
            <a:r>
              <a:rPr lang="en-US" altLang="zh-CN" sz="4000" b="1" dirty="0">
                <a:solidFill>
                  <a:srgbClr val="003300"/>
                </a:solidFill>
              </a:rPr>
              <a:t>5</a:t>
            </a:r>
            <a:r>
              <a:rPr lang="zh-CN" altLang="en-US" sz="4000" b="1" dirty="0">
                <a:solidFill>
                  <a:srgbClr val="003300"/>
                </a:solidFill>
              </a:rPr>
              <a:t>）外交</a:t>
            </a:r>
            <a:r>
              <a:rPr lang="zh-CN" altLang="en-US" sz="4000" b="1" dirty="0" smtClean="0">
                <a:solidFill>
                  <a:srgbClr val="003300"/>
                </a:solidFill>
              </a:rPr>
              <a:t>上：闭关锁国</a:t>
            </a:r>
            <a:r>
              <a:rPr lang="zh-CN" altLang="en-US" sz="4000" b="1" dirty="0">
                <a:solidFill>
                  <a:srgbClr val="003300"/>
                </a:solidFill>
              </a:rPr>
              <a:t>，固步自封</a:t>
            </a:r>
          </a:p>
        </p:txBody>
      </p:sp>
      <p:sp>
        <p:nvSpPr>
          <p:cNvPr id="47107" name="Rectangle 3"/>
          <p:cNvSpPr>
            <a:spLocks noGrp="1" noChangeArrowheads="1"/>
          </p:cNvSpPr>
          <p:nvPr>
            <p:ph sz="quarter" idx="1"/>
          </p:nvPr>
        </p:nvSpPr>
        <p:spPr>
          <a:xfrm>
            <a:off x="179512" y="1628800"/>
            <a:ext cx="7715200" cy="762000"/>
          </a:xfrm>
          <a:solidFill>
            <a:schemeClr val="bg1"/>
          </a:solidFill>
        </p:spPr>
        <p:txBody>
          <a:bodyPr>
            <a:normAutofit fontScale="92500"/>
          </a:bodyPr>
          <a:lstStyle/>
          <a:p>
            <a:r>
              <a:rPr lang="zh-CN" altLang="en-US" sz="3200" b="1" dirty="0">
                <a:latin typeface="+mj-ea"/>
                <a:ea typeface="+mj-ea"/>
              </a:rPr>
              <a:t>①统治者愚昧无知，妄自尊大，卑视他国。</a:t>
            </a:r>
          </a:p>
        </p:txBody>
      </p:sp>
      <p:sp>
        <p:nvSpPr>
          <p:cNvPr id="47110" name="AutoShape 6"/>
          <p:cNvSpPr>
            <a:spLocks noChangeArrowheads="1"/>
          </p:cNvSpPr>
          <p:nvPr/>
        </p:nvSpPr>
        <p:spPr bwMode="auto">
          <a:xfrm flipH="1">
            <a:off x="4572000" y="2786058"/>
            <a:ext cx="4214842" cy="3643338"/>
          </a:xfrm>
          <a:prstGeom prst="cloudCallout">
            <a:avLst>
              <a:gd name="adj1" fmla="val 105490"/>
              <a:gd name="adj2" fmla="val -34403"/>
            </a:avLst>
          </a:prstGeom>
          <a:solidFill>
            <a:schemeClr val="bg1">
              <a:alpha val="0"/>
            </a:schemeClr>
          </a:solidFill>
          <a:ln w="9525">
            <a:solidFill>
              <a:schemeClr val="tx1"/>
            </a:solidFill>
            <a:round/>
            <a:headEnd/>
            <a:tailEnd/>
          </a:ln>
          <a:effectLst/>
        </p:spPr>
        <p:txBody>
          <a:bodyPr wrap="none" anchor="ctr"/>
          <a:lstStyle/>
          <a:p>
            <a:r>
              <a:rPr lang="zh-CN" altLang="en-US" sz="2400" b="1" dirty="0" smtClean="0">
                <a:solidFill>
                  <a:srgbClr val="002060"/>
                </a:solidFill>
                <a:latin typeface="+mj-ea"/>
                <a:ea typeface="+mj-ea"/>
              </a:rPr>
              <a:t>吾天朝大国物产丰盈，</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无所不有，原不藉外</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夷货物以通有无，特</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因天朝所产</a:t>
            </a:r>
            <a:r>
              <a:rPr lang="zh-CN" altLang="en-US" sz="2400" b="1" dirty="0" smtClean="0">
                <a:solidFill>
                  <a:srgbClr val="FF0000"/>
                </a:solidFill>
                <a:latin typeface="+mj-ea"/>
                <a:ea typeface="+mj-ea"/>
              </a:rPr>
              <a:t>茶叶</a:t>
            </a:r>
            <a:r>
              <a:rPr lang="en-US" altLang="zh-CN" sz="2400" b="1" dirty="0" smtClean="0">
                <a:solidFill>
                  <a:srgbClr val="FF0000"/>
                </a:solidFill>
                <a:latin typeface="+mj-ea"/>
                <a:ea typeface="+mj-ea"/>
              </a:rPr>
              <a:t>,</a:t>
            </a:r>
            <a:r>
              <a:rPr lang="zh-CN" altLang="en-US" sz="2400" b="1" dirty="0" smtClean="0">
                <a:solidFill>
                  <a:srgbClr val="FF0000"/>
                </a:solidFill>
                <a:latin typeface="+mj-ea"/>
                <a:ea typeface="+mj-ea"/>
              </a:rPr>
              <a:t>丝斤</a:t>
            </a:r>
            <a:endParaRPr lang="en-US" altLang="zh-CN" sz="2400" b="1" dirty="0" smtClean="0">
              <a:solidFill>
                <a:srgbClr val="FF0000"/>
              </a:solidFill>
              <a:latin typeface="+mj-ea"/>
              <a:ea typeface="+mj-ea"/>
            </a:endParaRPr>
          </a:p>
          <a:p>
            <a:r>
              <a:rPr lang="zh-CN" altLang="en-US" sz="2400" b="1" dirty="0" smtClean="0">
                <a:solidFill>
                  <a:srgbClr val="002060"/>
                </a:solidFill>
                <a:latin typeface="+mj-ea"/>
                <a:ea typeface="+mj-ea"/>
              </a:rPr>
              <a:t>为西洋各国及尔国必</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须之物</a:t>
            </a:r>
            <a:r>
              <a:rPr lang="en-US" altLang="zh-CN" sz="2400" b="1" dirty="0" smtClean="0">
                <a:solidFill>
                  <a:srgbClr val="002060"/>
                </a:solidFill>
                <a:latin typeface="+mj-ea"/>
                <a:ea typeface="+mj-ea"/>
              </a:rPr>
              <a:t>,</a:t>
            </a:r>
            <a:r>
              <a:rPr lang="zh-CN" altLang="en-US" sz="2400" b="1" dirty="0" smtClean="0">
                <a:solidFill>
                  <a:srgbClr val="002060"/>
                </a:solidFill>
                <a:latin typeface="+mj-ea"/>
                <a:ea typeface="+mj-ea"/>
              </a:rPr>
              <a:t>是以</a:t>
            </a:r>
            <a:r>
              <a:rPr lang="zh-CN" altLang="en-US" sz="2400" b="1" dirty="0" smtClean="0">
                <a:solidFill>
                  <a:srgbClr val="FF0000"/>
                </a:solidFill>
                <a:latin typeface="+mj-ea"/>
                <a:ea typeface="+mj-ea"/>
              </a:rPr>
              <a:t>加恩体恤</a:t>
            </a:r>
            <a:r>
              <a:rPr lang="zh-CN" altLang="en-US" sz="2400" b="1" dirty="0" smtClean="0">
                <a:solidFill>
                  <a:srgbClr val="002060"/>
                </a:solidFill>
                <a:latin typeface="+mj-ea"/>
                <a:ea typeface="+mj-ea"/>
              </a:rPr>
              <a:t>。</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 </a:t>
            </a:r>
            <a:r>
              <a:rPr lang="en-US" altLang="zh-CN" sz="2400" b="1" dirty="0" smtClean="0">
                <a:solidFill>
                  <a:srgbClr val="002060"/>
                </a:solidFill>
                <a:latin typeface="+mj-ea"/>
                <a:ea typeface="+mj-ea"/>
              </a:rPr>
              <a:t>----</a:t>
            </a:r>
            <a:r>
              <a:rPr lang="zh-CN" altLang="en-US" sz="2400" b="1" dirty="0" smtClean="0">
                <a:solidFill>
                  <a:srgbClr val="002060"/>
                </a:solidFill>
                <a:latin typeface="+mj-ea"/>
                <a:ea typeface="+mj-ea"/>
              </a:rPr>
              <a:t>《清高宗实录》</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卷一</a:t>
            </a:r>
            <a:endParaRPr lang="zh-CN" altLang="en-US" sz="2400" dirty="0" smtClean="0">
              <a:solidFill>
                <a:srgbClr val="002060"/>
              </a:solidFill>
              <a:latin typeface="+mj-ea"/>
              <a:ea typeface="+mj-ea"/>
            </a:endParaRPr>
          </a:p>
        </p:txBody>
      </p:sp>
      <p:sp>
        <p:nvSpPr>
          <p:cNvPr id="47111" name="Text Box 7"/>
          <p:cNvSpPr txBox="1">
            <a:spLocks noChangeArrowheads="1"/>
          </p:cNvSpPr>
          <p:nvPr/>
        </p:nvSpPr>
        <p:spPr bwMode="auto">
          <a:xfrm>
            <a:off x="2411760" y="5661248"/>
            <a:ext cx="457176" cy="369332"/>
          </a:xfrm>
          <a:prstGeom prst="rect">
            <a:avLst/>
          </a:prstGeom>
          <a:noFill/>
          <a:ln w="9525">
            <a:noFill/>
            <a:miter lim="800000"/>
            <a:headEnd/>
            <a:tailEnd/>
          </a:ln>
        </p:spPr>
        <p:txBody>
          <a:bodyPr wrap="none">
            <a:spAutoFit/>
          </a:bodyPr>
          <a:lstStyle/>
          <a:p>
            <a:r>
              <a:rPr lang="zh-CN" altLang="en-US" b="1" dirty="0" smtClean="0">
                <a:solidFill>
                  <a:srgbClr val="990000"/>
                </a:solidFill>
              </a:rPr>
              <a:t>     </a:t>
            </a:r>
            <a:endParaRPr lang="zh-CN" altLang="en-US" dirty="0"/>
          </a:p>
        </p:txBody>
      </p:sp>
      <p:sp>
        <p:nvSpPr>
          <p:cNvPr id="199684" name="AutoShape 4"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9686" name="AutoShape 6"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142844" y="2428868"/>
            <a:ext cx="3036075" cy="2634453"/>
            <a:chOff x="142844" y="2428868"/>
            <a:chExt cx="3036075" cy="2634453"/>
          </a:xfrm>
        </p:grpSpPr>
        <p:pic>
          <p:nvPicPr>
            <p:cNvPr id="202754" name="Picture 2" descr="http://img.mp.itc.cn/upload/20160429/9efe43c817804fbf8539290f5299b03c_th.jpg"/>
            <p:cNvPicPr>
              <a:picLocks noChangeAspect="1" noChangeArrowheads="1"/>
            </p:cNvPicPr>
            <p:nvPr/>
          </p:nvPicPr>
          <p:blipFill>
            <a:blip r:embed="rId2"/>
            <a:srcRect/>
            <a:stretch>
              <a:fillRect/>
            </a:stretch>
          </p:blipFill>
          <p:spPr bwMode="auto">
            <a:xfrm>
              <a:off x="142844" y="2428868"/>
              <a:ext cx="3036075" cy="2286016"/>
            </a:xfrm>
            <a:prstGeom prst="rect">
              <a:avLst/>
            </a:prstGeom>
            <a:noFill/>
          </p:spPr>
        </p:pic>
        <p:sp>
          <p:nvSpPr>
            <p:cNvPr id="12" name="矩形 11"/>
            <p:cNvSpPr/>
            <p:nvPr/>
          </p:nvSpPr>
          <p:spPr>
            <a:xfrm>
              <a:off x="357158" y="4786322"/>
              <a:ext cx="2643206" cy="276999"/>
            </a:xfrm>
            <a:prstGeom prst="rect">
              <a:avLst/>
            </a:prstGeom>
          </p:spPr>
          <p:txBody>
            <a:bodyPr wrap="square">
              <a:spAutoFit/>
            </a:bodyPr>
            <a:lstStyle/>
            <a:p>
              <a:r>
                <a:rPr lang="zh-CN" altLang="en-US" sz="1200" b="1" dirty="0" smtClean="0"/>
                <a:t>清高宗爱新觉罗</a:t>
              </a:r>
              <a:r>
                <a:rPr lang="en-US" altLang="zh-CN" sz="1200" b="1" dirty="0" smtClean="0"/>
                <a:t>·</a:t>
              </a:r>
              <a:r>
                <a:rPr lang="zh-CN" altLang="en-US" sz="1200" b="1" dirty="0" smtClean="0"/>
                <a:t>弘历（</a:t>
              </a:r>
              <a:r>
                <a:rPr lang="en-US" altLang="zh-CN" sz="1200" b="1" dirty="0" smtClean="0"/>
                <a:t>1711--1799</a:t>
              </a:r>
              <a:r>
                <a:rPr lang="zh-CN" altLang="en-US" sz="1200" b="1" dirty="0" smtClean="0"/>
                <a:t>）</a:t>
              </a:r>
              <a:endParaRPr lang="zh-CN" altLang="en-US" sz="1200" b="1" dirty="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3568" y="304800"/>
            <a:ext cx="8003232" cy="1139825"/>
          </a:xfrm>
        </p:spPr>
        <p:txBody>
          <a:bodyPr/>
          <a:lstStyle/>
          <a:p>
            <a:r>
              <a:rPr lang="en-US" altLang="zh-CN" b="1" dirty="0"/>
              <a:t>【</a:t>
            </a:r>
            <a:r>
              <a:rPr lang="zh-CN" altLang="en-US" b="1" dirty="0"/>
              <a:t>案例</a:t>
            </a:r>
            <a:r>
              <a:rPr lang="en-US" altLang="zh-CN" b="1" dirty="0"/>
              <a:t>】</a:t>
            </a:r>
          </a:p>
        </p:txBody>
      </p:sp>
      <p:sp>
        <p:nvSpPr>
          <p:cNvPr id="48131" name="Rectangle 3"/>
          <p:cNvSpPr>
            <a:spLocks noGrp="1" noChangeArrowheads="1"/>
          </p:cNvSpPr>
          <p:nvPr>
            <p:ph sz="quarter" idx="1"/>
          </p:nvPr>
        </p:nvSpPr>
        <p:spPr>
          <a:xfrm>
            <a:off x="467544" y="2060848"/>
            <a:ext cx="8352928" cy="3654168"/>
          </a:xfrm>
        </p:spPr>
        <p:txBody>
          <a:bodyPr>
            <a:noAutofit/>
          </a:bodyPr>
          <a:lstStyle/>
          <a:p>
            <a:pPr>
              <a:lnSpc>
                <a:spcPct val="90000"/>
              </a:lnSpc>
            </a:pPr>
            <a:r>
              <a:rPr lang="zh-CN" altLang="en-US" sz="2400" b="1" dirty="0">
                <a:ea typeface="华文新魏" pitchFamily="2" charset="-122"/>
              </a:rPr>
              <a:t>咨尔国王，远在重洋，倾心向华。朕披阅表文，词意盹（zhūn）恳，具见尔国王恭顺之诚，深为嘉许。尔国王表内恳请派一尔国之人住居天朝，照管尔国买卖。此则与天朝体制不合，断不可行。其实天朝德威无被，万国来王，种种贵重之物，梯航毕集，无所不有。然从不贵奇巧，并无更需尔国制办物件。又据尔使臣称，欲求相近珠崇山峻岭地方小海岛一处，商人到彼，即在该处停歇，以便收存货物。天朝尺土俱归版籍，疆址森然。即岛屿沙洲，亦必划界分疆，各有专属。此事尤不便准行。</a:t>
            </a:r>
            <a:br>
              <a:rPr lang="zh-CN" altLang="en-US" sz="2400" b="1" dirty="0">
                <a:ea typeface="华文新魏" pitchFamily="2" charset="-122"/>
              </a:rPr>
            </a:br>
            <a:r>
              <a:rPr lang="zh-CN" altLang="en-US" sz="2400" b="1" dirty="0">
                <a:ea typeface="华文新魏" pitchFamily="2" charset="-122"/>
              </a:rPr>
              <a:t>                                </a:t>
            </a:r>
            <a:r>
              <a:rPr lang="zh-CN" altLang="en-US" sz="2400" b="1" dirty="0" smtClean="0">
                <a:ea typeface="华文新魏" pitchFamily="2" charset="-122"/>
              </a:rPr>
              <a:t>                             </a:t>
            </a:r>
            <a:r>
              <a:rPr lang="en-US" altLang="zh-CN" sz="2400" b="1" dirty="0" smtClean="0">
                <a:ea typeface="华文新魏" pitchFamily="2" charset="-122"/>
              </a:rPr>
              <a:t>----</a:t>
            </a:r>
            <a:r>
              <a:rPr lang="zh-CN" altLang="en-US" sz="2400" b="1" dirty="0" smtClean="0">
                <a:ea typeface="华文新魏" pitchFamily="2" charset="-122"/>
              </a:rPr>
              <a:t>摘编</a:t>
            </a:r>
            <a:r>
              <a:rPr lang="zh-CN" altLang="en-US" sz="2400" b="1" dirty="0">
                <a:ea typeface="华文新魏" pitchFamily="2" charset="-122"/>
              </a:rPr>
              <a:t>自《清实录》等</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25" name="Picture 13"/>
          <p:cNvPicPr>
            <a:picLocks noChangeAspect="1" noChangeArrowheads="1"/>
          </p:cNvPicPr>
          <p:nvPr/>
        </p:nvPicPr>
        <p:blipFill>
          <a:blip r:embed="rId2" cstate="print"/>
          <a:srcRect/>
          <a:stretch>
            <a:fillRect/>
          </a:stretch>
        </p:blipFill>
        <p:spPr bwMode="auto">
          <a:xfrm>
            <a:off x="6732240" y="116632"/>
            <a:ext cx="2232248" cy="2576736"/>
          </a:xfrm>
          <a:prstGeom prst="rect">
            <a:avLst/>
          </a:prstGeom>
          <a:noFill/>
          <a:ln w="9525">
            <a:noFill/>
            <a:miter lim="800000"/>
            <a:headEnd/>
            <a:tailEnd/>
          </a:ln>
        </p:spPr>
      </p:pic>
      <p:grpSp>
        <p:nvGrpSpPr>
          <p:cNvPr id="16" name="组合 15"/>
          <p:cNvGrpSpPr/>
          <p:nvPr/>
        </p:nvGrpSpPr>
        <p:grpSpPr>
          <a:xfrm>
            <a:off x="467544" y="548680"/>
            <a:ext cx="2636922" cy="3493758"/>
            <a:chOff x="1043608" y="692696"/>
            <a:chExt cx="2636922" cy="3493758"/>
          </a:xfrm>
        </p:grpSpPr>
        <p:sp>
          <p:nvSpPr>
            <p:cNvPr id="144390" name="Rectangle 6"/>
            <p:cNvSpPr>
              <a:spLocks noChangeArrowheads="1"/>
            </p:cNvSpPr>
            <p:nvPr/>
          </p:nvSpPr>
          <p:spPr bwMode="auto">
            <a:xfrm>
              <a:off x="1043608" y="3645024"/>
              <a:ext cx="2579171" cy="541430"/>
            </a:xfrm>
            <a:prstGeom prst="rect">
              <a:avLst/>
            </a:prstGeom>
            <a:noFill/>
            <a:ln w="9525">
              <a:noFill/>
              <a:miter lim="800000"/>
              <a:headEnd/>
              <a:tailEnd/>
            </a:ln>
            <a:effectLst/>
          </p:spPr>
          <p:txBody>
            <a:bodyPr wrap="square">
              <a:spAutoFit/>
            </a:bodyPr>
            <a:lstStyle/>
            <a:p>
              <a:pPr>
                <a:lnSpc>
                  <a:spcPct val="80000"/>
                </a:lnSpc>
                <a:spcBef>
                  <a:spcPct val="20000"/>
                </a:spcBef>
                <a:buClr>
                  <a:schemeClr val="accent1"/>
                </a:buClr>
                <a:buSzPct val="65000"/>
                <a:buFont typeface="Wingdings" pitchFamily="2" charset="2"/>
                <a:buNone/>
              </a:pPr>
              <a:r>
                <a:rPr lang="zh-CN" altLang="en-US" sz="1200" b="1" dirty="0">
                  <a:latin typeface="+mj-ea"/>
                  <a:ea typeface="+mj-ea"/>
                </a:rPr>
                <a:t>马戛尔尼（</a:t>
              </a:r>
              <a:r>
                <a:rPr lang="en-US" altLang="zh-CN" sz="1200" b="1" dirty="0" smtClean="0">
                  <a:latin typeface="+mj-ea"/>
                  <a:ea typeface="+mj-ea"/>
                </a:rPr>
                <a:t>1733--1806</a:t>
              </a:r>
              <a:r>
                <a:rPr lang="zh-CN" altLang="en-US" sz="1200" b="1" dirty="0" smtClean="0">
                  <a:latin typeface="+mj-ea"/>
                  <a:ea typeface="+mj-ea"/>
                </a:rPr>
                <a:t>）</a:t>
              </a:r>
              <a:r>
                <a:rPr lang="en-US" altLang="zh-CN" sz="1200" b="1" dirty="0" smtClean="0">
                  <a:latin typeface="+mj-ea"/>
                  <a:ea typeface="+mj-ea"/>
                </a:rPr>
                <a:t>,</a:t>
              </a:r>
              <a:r>
                <a:rPr lang="zh-CN" altLang="en-US" sz="1200" b="1" dirty="0" smtClean="0">
                  <a:latin typeface="+mj-ea"/>
                  <a:ea typeface="+mj-ea"/>
                </a:rPr>
                <a:t>英国著名外交官，先后任驻俄公使，英国印度殖民地的马德拉斯总督</a:t>
              </a:r>
              <a:endParaRPr lang="zh-CN" altLang="en-US" sz="1200" b="1" dirty="0">
                <a:latin typeface="+mj-ea"/>
                <a:ea typeface="+mj-ea"/>
              </a:endParaRPr>
            </a:p>
          </p:txBody>
        </p:sp>
        <p:pic>
          <p:nvPicPr>
            <p:cNvPr id="144389" name="Picture 5" descr="aa64034f78f0f736acb48daa0a55b319eac413d6"/>
            <p:cNvPicPr>
              <a:picLocks noChangeAspect="1" noChangeArrowheads="1"/>
            </p:cNvPicPr>
            <p:nvPr/>
          </p:nvPicPr>
          <p:blipFill>
            <a:blip r:embed="rId3" cstate="print"/>
            <a:srcRect/>
            <a:stretch>
              <a:fillRect/>
            </a:stretch>
          </p:blipFill>
          <p:spPr bwMode="auto">
            <a:xfrm>
              <a:off x="1043608" y="692696"/>
              <a:ext cx="2636922" cy="2993044"/>
            </a:xfrm>
            <a:prstGeom prst="rect">
              <a:avLst/>
            </a:prstGeom>
            <a:noFill/>
          </p:spPr>
        </p:pic>
      </p:grpSp>
      <p:sp>
        <p:nvSpPr>
          <p:cNvPr id="144391" name="AutoShape 7"/>
          <p:cNvSpPr>
            <a:spLocks noChangeArrowheads="1"/>
          </p:cNvSpPr>
          <p:nvPr/>
        </p:nvSpPr>
        <p:spPr bwMode="auto">
          <a:xfrm flipH="1">
            <a:off x="4644008" y="2204864"/>
            <a:ext cx="4248472" cy="4286944"/>
          </a:xfrm>
          <a:prstGeom prst="cloudCallout">
            <a:avLst>
              <a:gd name="adj1" fmla="val 108091"/>
              <a:gd name="adj2" fmla="val -59890"/>
            </a:avLst>
          </a:prstGeom>
          <a:solidFill>
            <a:schemeClr val="bg1">
              <a:alpha val="0"/>
            </a:schemeClr>
          </a:solidFill>
          <a:ln w="9525">
            <a:solidFill>
              <a:schemeClr val="tx1"/>
            </a:solidFill>
            <a:round/>
            <a:headEnd/>
            <a:tailEnd/>
          </a:ln>
          <a:effectLst/>
        </p:spPr>
        <p:txBody>
          <a:bodyPr wrap="none" anchor="ctr"/>
          <a:lstStyle/>
          <a:p>
            <a:endParaRPr lang="zh-CN" altLang="en-US" sz="2400" dirty="0"/>
          </a:p>
        </p:txBody>
      </p:sp>
      <p:sp>
        <p:nvSpPr>
          <p:cNvPr id="144392" name="Rectangle 8"/>
          <p:cNvSpPr>
            <a:spLocks noGrp="1" noChangeArrowheads="1"/>
          </p:cNvSpPr>
          <p:nvPr>
            <p:ph sz="quarter" idx="1"/>
          </p:nvPr>
        </p:nvSpPr>
        <p:spPr>
          <a:xfrm>
            <a:off x="5220072" y="2708920"/>
            <a:ext cx="3384376" cy="3733800"/>
          </a:xfrm>
          <a:noFill/>
          <a:ln/>
        </p:spPr>
        <p:txBody>
          <a:bodyPr>
            <a:normAutofit/>
          </a:bodyPr>
          <a:lstStyle/>
          <a:p>
            <a:pPr>
              <a:lnSpc>
                <a:spcPct val="80000"/>
              </a:lnSpc>
            </a:pPr>
            <a:r>
              <a:rPr lang="zh-CN" altLang="en-US" sz="1900" b="1" dirty="0" smtClean="0">
                <a:solidFill>
                  <a:srgbClr val="002060"/>
                </a:solidFill>
                <a:latin typeface="+mj-ea"/>
                <a:ea typeface="+mj-ea"/>
              </a:rPr>
              <a:t>中华帝国只是一艘破烂不堪的旧船，如果它胆敢禁止英国贸易，那么只需几艘战舰，就能摧毁其海岸舰队。中国对外贸易的中心广州的战略要塞</a:t>
            </a:r>
            <a:r>
              <a:rPr lang="en-US" altLang="zh-CN" sz="1900" b="1" dirty="0" smtClean="0">
                <a:solidFill>
                  <a:srgbClr val="002060"/>
                </a:solidFill>
                <a:latin typeface="+mj-ea"/>
                <a:ea typeface="+mj-ea"/>
              </a:rPr>
              <a:t>—</a:t>
            </a:r>
            <a:r>
              <a:rPr lang="zh-CN" altLang="en-US" sz="1900" b="1" dirty="0" smtClean="0">
                <a:solidFill>
                  <a:srgbClr val="002060"/>
                </a:solidFill>
                <a:latin typeface="+mj-ea"/>
                <a:ea typeface="+mj-ea"/>
              </a:rPr>
              <a:t>虎门炮台，只要几门舷侧炮即可解决；伶仃和香港适合英国殖民，俄国人可以有机会在黑龙江建立统治权，并攫取蒙古诸省；而外国稍加干涉，就可立即割断台湾和大陆之间的脆弱联系。总之，中华帝国将象一个残骸那样到处漂流，然后在海岸上撞得粉碎。</a:t>
            </a:r>
            <a:endParaRPr lang="zh-CN" altLang="en-US" sz="1900" b="1" dirty="0">
              <a:solidFill>
                <a:srgbClr val="002060"/>
              </a:solidFill>
              <a:latin typeface="+mj-ea"/>
              <a:ea typeface="+mj-ea"/>
            </a:endParaRPr>
          </a:p>
        </p:txBody>
      </p:sp>
      <p:sp>
        <p:nvSpPr>
          <p:cNvPr id="197634" name="AutoShape 2"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7636" name="AutoShape 4"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7638" name="AutoShape 6"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14" name="AutoShape 2" descr="http://img5.imgtn.bdimg.com/it/u=4265469126,564666549&amp;fm=27&amp;gp=0.jpg"/>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16" name="AutoShape 4" descr="http://img5.imgtn.bdimg.com/it/u=4265469126,564666549&amp;fm=27&amp;gp=0.jpg"/>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18" name="AutoShape 6" descr="http://img5.imgtn.bdimg.com/it/u=4265469126,564666549&amp;fm=27&amp;gp=0.jpg"/>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20" name="AutoShape 8" descr="http://img5.imgtn.bdimg.com/it/u=4265469126,564666549&amp;fm=27&amp;gp=0.jpg"/>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22" name="AutoShape 10" descr="https://timgsa.baidu.com/timg?image&amp;quality=80&amp;size=b9999_10000&amp;sec=1505115031675&amp;di=de86daae7a70202f5fc4a12d2fda1657&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683568" y="1484784"/>
            <a:ext cx="7395542" cy="707886"/>
          </a:xfrm>
          <a:prstGeom prst="rect">
            <a:avLst/>
          </a:prstGeom>
          <a:noFill/>
          <a:ln w="9525">
            <a:noFill/>
            <a:miter lim="800000"/>
            <a:headEnd/>
            <a:tailEnd/>
          </a:ln>
          <a:effectLst/>
        </p:spPr>
        <p:txBody>
          <a:bodyPr wrap="square">
            <a:spAutoFit/>
          </a:bodyPr>
          <a:lstStyle/>
          <a:p>
            <a:pPr algn="l"/>
            <a:r>
              <a:rPr lang="zh-CN" altLang="en-US" sz="4000" b="1" dirty="0">
                <a:solidFill>
                  <a:schemeClr val="tx2"/>
                </a:solidFill>
                <a:latin typeface="华文新魏" pitchFamily="2" charset="-122"/>
                <a:ea typeface="华文新魏" pitchFamily="2" charset="-122"/>
              </a:rPr>
              <a:t>1、历史悠久</a:t>
            </a:r>
          </a:p>
        </p:txBody>
      </p:sp>
      <p:sp>
        <p:nvSpPr>
          <p:cNvPr id="7171" name="Rectangle 3"/>
          <p:cNvSpPr>
            <a:spLocks noGrp="1" noChangeArrowheads="1"/>
          </p:cNvSpPr>
          <p:nvPr>
            <p:ph type="title"/>
          </p:nvPr>
        </p:nvSpPr>
        <p:spPr>
          <a:xfrm>
            <a:off x="457200" y="381000"/>
            <a:ext cx="8229600" cy="762000"/>
          </a:xfrm>
          <a:noFill/>
          <a:ln/>
        </p:spPr>
        <p:txBody>
          <a:bodyPr>
            <a:noAutofit/>
          </a:bodyPr>
          <a:lstStyle/>
          <a:p>
            <a:r>
              <a:rPr lang="zh-CN" altLang="en-US" sz="4400" b="1" dirty="0"/>
              <a:t>（一）中国灿烂的古代文明</a:t>
            </a:r>
            <a:r>
              <a:rPr lang="zh-CN" altLang="en-US" sz="4400" dirty="0"/>
              <a:t> </a:t>
            </a:r>
          </a:p>
        </p:txBody>
      </p:sp>
      <p:sp>
        <p:nvSpPr>
          <p:cNvPr id="7172" name="Rectangle 4"/>
          <p:cNvSpPr>
            <a:spLocks noGrp="1" noChangeArrowheads="1"/>
          </p:cNvSpPr>
          <p:nvPr>
            <p:ph type="body" sz="half" idx="1"/>
          </p:nvPr>
        </p:nvSpPr>
        <p:spPr>
          <a:xfrm>
            <a:off x="611560" y="2514600"/>
            <a:ext cx="4392488" cy="3722712"/>
          </a:xfrm>
        </p:spPr>
        <p:txBody>
          <a:bodyPr>
            <a:noAutofit/>
          </a:bodyPr>
          <a:lstStyle/>
          <a:p>
            <a:r>
              <a:rPr lang="zh-CN" altLang="en-US" b="1" dirty="0">
                <a:latin typeface="+mj-ea"/>
                <a:ea typeface="+mj-ea"/>
              </a:rPr>
              <a:t>约在五千年以前出现早期文明社会的要素。</a:t>
            </a:r>
          </a:p>
          <a:p>
            <a:r>
              <a:rPr lang="zh-CN" altLang="en-US" b="1" dirty="0">
                <a:latin typeface="+mj-ea"/>
                <a:ea typeface="+mj-ea"/>
              </a:rPr>
              <a:t>公元前21世纪开始形成王朝国家。</a:t>
            </a:r>
          </a:p>
          <a:p>
            <a:r>
              <a:rPr lang="zh-CN" altLang="en-US" b="1" dirty="0">
                <a:latin typeface="+mj-ea"/>
                <a:ea typeface="+mj-ea"/>
              </a:rPr>
              <a:t>公元前221年秦始皇建立统一的多民族国家。</a:t>
            </a:r>
          </a:p>
        </p:txBody>
      </p:sp>
      <p:pic>
        <p:nvPicPr>
          <p:cNvPr id="7173" name="Picture 5"/>
          <p:cNvPicPr>
            <a:picLocks noChangeArrowheads="1"/>
          </p:cNvPicPr>
          <p:nvPr/>
        </p:nvPicPr>
        <p:blipFill>
          <a:blip r:embed="rId2" cstate="print"/>
          <a:srcRect/>
          <a:stretch>
            <a:fillRect/>
          </a:stretch>
        </p:blipFill>
        <p:spPr bwMode="auto">
          <a:xfrm>
            <a:off x="5652120" y="2132856"/>
            <a:ext cx="2881313" cy="3600450"/>
          </a:xfrm>
          <a:prstGeom prst="rect">
            <a:avLst/>
          </a:prstGeom>
          <a:noFill/>
          <a:ln w="9525">
            <a:noFill/>
            <a:miter lim="800000"/>
            <a:headEnd/>
            <a:tailEnd/>
          </a:ln>
          <a:effectLst/>
        </p:spPr>
      </p:pic>
      <p:sp>
        <p:nvSpPr>
          <p:cNvPr id="7174" name="Text Box 6"/>
          <p:cNvSpPr txBox="1">
            <a:spLocks noChangeArrowheads="1"/>
          </p:cNvSpPr>
          <p:nvPr/>
        </p:nvSpPr>
        <p:spPr bwMode="auto">
          <a:xfrm>
            <a:off x="5410200" y="5867400"/>
            <a:ext cx="3154363" cy="304800"/>
          </a:xfrm>
          <a:prstGeom prst="rect">
            <a:avLst/>
          </a:prstGeom>
          <a:noFill/>
          <a:ln w="9525">
            <a:noFill/>
            <a:miter lim="800000"/>
            <a:headEnd/>
            <a:tailEnd/>
          </a:ln>
        </p:spPr>
        <p:txBody>
          <a:bodyPr>
            <a:spAutoFit/>
          </a:bodyPr>
          <a:lstStyle/>
          <a:p>
            <a:r>
              <a:rPr lang="zh-CN" altLang="en-US" sz="1400" b="1" dirty="0">
                <a:solidFill>
                  <a:srgbClr val="7030A0"/>
                </a:solidFill>
                <a:ea typeface="华文新魏" pitchFamily="2" charset="-122"/>
              </a:rPr>
              <a:t>商朝的书写在兽骨和龟甲上的甲骨文</a:t>
            </a:r>
            <a:endParaRPr lang="zh-CN" altLang="en-US" dirty="0">
              <a:solidFill>
                <a:srgbClr val="7030A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5C20004a"/>
          <p:cNvPicPr>
            <a:picLocks noGrp="1" noChangeAspect="1" noChangeArrowheads="1"/>
          </p:cNvPicPr>
          <p:nvPr>
            <p:ph sz="half" idx="2"/>
          </p:nvPr>
        </p:nvPicPr>
        <p:blipFill>
          <a:blip r:embed="rId2" cstate="print"/>
          <a:srcRect/>
          <a:stretch>
            <a:fillRect/>
          </a:stretch>
        </p:blipFill>
        <p:spPr>
          <a:xfrm>
            <a:off x="6372200" y="548680"/>
            <a:ext cx="2590999" cy="2945556"/>
          </a:xfrm>
          <a:noFill/>
          <a:ln/>
        </p:spPr>
      </p:pic>
      <p:sp>
        <p:nvSpPr>
          <p:cNvPr id="51204" name="Rectangle 4"/>
          <p:cNvSpPr>
            <a:spLocks noChangeArrowheads="1"/>
          </p:cNvSpPr>
          <p:nvPr/>
        </p:nvSpPr>
        <p:spPr bwMode="auto">
          <a:xfrm>
            <a:off x="6804248" y="3573016"/>
            <a:ext cx="1712328" cy="276999"/>
          </a:xfrm>
          <a:prstGeom prst="rect">
            <a:avLst/>
          </a:prstGeom>
          <a:noFill/>
          <a:ln w="9525">
            <a:noFill/>
            <a:miter lim="800000"/>
            <a:headEnd/>
            <a:tailEnd/>
          </a:ln>
          <a:effectLst/>
        </p:spPr>
        <p:txBody>
          <a:bodyPr wrap="none" anchor="ctr">
            <a:spAutoFit/>
          </a:bodyPr>
          <a:lstStyle/>
          <a:p>
            <a:pPr algn="l"/>
            <a:r>
              <a:rPr lang="zh-CN" altLang="en-US" sz="1200" b="1" dirty="0">
                <a:latin typeface="+mj-ea"/>
                <a:ea typeface="+mj-ea"/>
              </a:rPr>
              <a:t>龚自珍（</a:t>
            </a:r>
            <a:r>
              <a:rPr lang="en-US" altLang="zh-CN" sz="1200" b="1" dirty="0">
                <a:latin typeface="+mj-ea"/>
                <a:ea typeface="+mj-ea"/>
              </a:rPr>
              <a:t>1792--1841</a:t>
            </a:r>
            <a:r>
              <a:rPr lang="zh-CN" altLang="en-US" sz="1200" b="1" dirty="0">
                <a:latin typeface="+mj-ea"/>
                <a:ea typeface="+mj-ea"/>
              </a:rPr>
              <a:t>） </a:t>
            </a:r>
          </a:p>
        </p:txBody>
      </p:sp>
      <p:sp>
        <p:nvSpPr>
          <p:cNvPr id="5" name="AutoShape 7"/>
          <p:cNvSpPr>
            <a:spLocks noChangeArrowheads="1"/>
          </p:cNvSpPr>
          <p:nvPr/>
        </p:nvSpPr>
        <p:spPr bwMode="auto">
          <a:xfrm flipH="1">
            <a:off x="395536" y="2060848"/>
            <a:ext cx="4536504" cy="4392488"/>
          </a:xfrm>
          <a:prstGeom prst="cloudCallout">
            <a:avLst>
              <a:gd name="adj1" fmla="val -105743"/>
              <a:gd name="adj2" fmla="val -45873"/>
            </a:avLst>
          </a:prstGeom>
          <a:solidFill>
            <a:schemeClr val="bg1"/>
          </a:solidFill>
          <a:ln w="9525">
            <a:solidFill>
              <a:schemeClr val="tx1"/>
            </a:solidFill>
            <a:round/>
            <a:headEnd/>
            <a:tailEnd/>
          </a:ln>
          <a:effectLst/>
        </p:spPr>
        <p:txBody>
          <a:bodyPr wrap="none" anchor="ctr"/>
          <a:lstStyle/>
          <a:p>
            <a:endParaRPr lang="zh-CN" altLang="en-US" sz="2400" dirty="0"/>
          </a:p>
        </p:txBody>
      </p:sp>
      <p:sp>
        <p:nvSpPr>
          <p:cNvPr id="7" name="AutoShape 12" descr="https://timgsa.baidu.com/timg?image&amp;quality=80&amp;size=b9999_10000&amp;sec=1505115031675&amp;di=de86daae7a70202f5fc4a12d2fda1657&amp;imgtype=0&amp;src=http%3A%2F%2Fimages.99read.com%2Fproduct%2F2010%2F12%2F842393big.jpg"/>
          <p:cNvSpPr>
            <a:spLocks noChangeAspect="1" noChangeArrowheads="1"/>
          </p:cNvSpPr>
          <p:nvPr/>
        </p:nvSpPr>
        <p:spPr bwMode="auto">
          <a:xfrm>
            <a:off x="3995936" y="260648"/>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1259632" y="2564904"/>
            <a:ext cx="2883740" cy="3477875"/>
          </a:xfrm>
          <a:prstGeom prst="rect">
            <a:avLst/>
          </a:prstGeom>
        </p:spPr>
        <p:txBody>
          <a:bodyPr wrap="square">
            <a:spAutoFit/>
          </a:bodyPr>
          <a:lstStyle/>
          <a:p>
            <a:r>
              <a:rPr lang="zh-CN" altLang="en-US" sz="2000" b="1" dirty="0" smtClean="0">
                <a:solidFill>
                  <a:srgbClr val="002060"/>
                </a:solidFill>
                <a:latin typeface="Arial"/>
                <a:ea typeface="华文新魏" pitchFamily="2" charset="-122"/>
              </a:rPr>
              <a:t>“</a:t>
            </a:r>
            <a:r>
              <a:rPr lang="zh-CN" altLang="en-US" sz="2000" b="1" dirty="0" smtClean="0">
                <a:solidFill>
                  <a:srgbClr val="002060"/>
                </a:solidFill>
                <a:latin typeface="华文新魏" pitchFamily="2" charset="-122"/>
                <a:ea typeface="华文新魏" pitchFamily="2" charset="-122"/>
              </a:rPr>
              <a:t>日之将夕，悲风骤至，</a:t>
            </a:r>
            <a:endParaRPr lang="en-US" altLang="zh-CN"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华文新魏" pitchFamily="2" charset="-122"/>
                <a:ea typeface="华文新魏" pitchFamily="2" charset="-122"/>
              </a:rPr>
              <a:t>人思灯烛，惨惨目光，</a:t>
            </a:r>
            <a:endParaRPr lang="en-US" altLang="zh-CN"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华文新魏" pitchFamily="2" charset="-122"/>
                <a:ea typeface="华文新魏" pitchFamily="2" charset="-122"/>
              </a:rPr>
              <a:t>吸饮暮气，与梦为邻。</a:t>
            </a:r>
            <a:r>
              <a:rPr lang="zh-CN" altLang="en-US" sz="2000" b="1" dirty="0" smtClean="0">
                <a:solidFill>
                  <a:srgbClr val="002060"/>
                </a:solidFill>
                <a:latin typeface="Arial"/>
                <a:ea typeface="华文新魏" pitchFamily="2" charset="-122"/>
              </a:rPr>
              <a:t>”</a:t>
            </a:r>
            <a:endParaRPr lang="zh-CN" altLang="en-US"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华文新魏" pitchFamily="2" charset="-122"/>
                <a:ea typeface="华文新魏" pitchFamily="2" charset="-122"/>
              </a:rPr>
              <a:t> 清朝是一个人心混乱，</a:t>
            </a:r>
            <a:endParaRPr lang="en-US" altLang="zh-CN"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华文新魏" pitchFamily="2" charset="-122"/>
                <a:ea typeface="华文新魏" pitchFamily="2" charset="-122"/>
              </a:rPr>
              <a:t>朝廷无才相，兵营无才</a:t>
            </a:r>
            <a:endParaRPr lang="en-US" altLang="zh-CN"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华文新魏" pitchFamily="2" charset="-122"/>
                <a:ea typeface="华文新魏" pitchFamily="2" charset="-122"/>
              </a:rPr>
              <a:t>将，学校无才士，田野</a:t>
            </a:r>
            <a:endParaRPr lang="en-US" altLang="zh-CN"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华文新魏" pitchFamily="2" charset="-122"/>
                <a:ea typeface="华文新魏" pitchFamily="2" charset="-122"/>
              </a:rPr>
              <a:t>无才农，居宅无才工，</a:t>
            </a:r>
            <a:endParaRPr lang="en-US" altLang="zh-CN"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华文新魏" pitchFamily="2" charset="-122"/>
                <a:ea typeface="华文新魏" pitchFamily="2" charset="-122"/>
              </a:rPr>
              <a:t>工场无才匠，街市无才</a:t>
            </a:r>
            <a:endParaRPr lang="en-US" altLang="zh-CN"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华文新魏" pitchFamily="2" charset="-122"/>
                <a:ea typeface="华文新魏" pitchFamily="2" charset="-122"/>
              </a:rPr>
              <a:t>商，甚至连</a:t>
            </a:r>
            <a:r>
              <a:rPr lang="zh-CN" altLang="en-US" sz="2000" b="1" dirty="0" smtClean="0">
                <a:solidFill>
                  <a:srgbClr val="002060"/>
                </a:solidFill>
                <a:latin typeface="Arial"/>
                <a:ea typeface="华文新魏" pitchFamily="2" charset="-122"/>
              </a:rPr>
              <a:t>“</a:t>
            </a:r>
            <a:r>
              <a:rPr lang="zh-CN" altLang="en-US" sz="2000" b="1" dirty="0" smtClean="0">
                <a:solidFill>
                  <a:srgbClr val="002060"/>
                </a:solidFill>
                <a:latin typeface="华文新魏" pitchFamily="2" charset="-122"/>
                <a:ea typeface="华文新魏" pitchFamily="2" charset="-122"/>
              </a:rPr>
              <a:t>才偷</a:t>
            </a:r>
            <a:r>
              <a:rPr lang="zh-CN" altLang="en-US" sz="2000" b="1" dirty="0" smtClean="0">
                <a:solidFill>
                  <a:srgbClr val="002060"/>
                </a:solidFill>
                <a:latin typeface="Arial"/>
                <a:ea typeface="华文新魏" pitchFamily="2" charset="-122"/>
              </a:rPr>
              <a:t>”</a:t>
            </a:r>
            <a:r>
              <a:rPr lang="zh-CN" altLang="en-US" sz="2000" b="1" dirty="0" smtClean="0">
                <a:solidFill>
                  <a:srgbClr val="002060"/>
                </a:solidFill>
                <a:latin typeface="华文新魏" pitchFamily="2" charset="-122"/>
                <a:ea typeface="华文新魏" pitchFamily="2" charset="-122"/>
              </a:rPr>
              <a:t>和</a:t>
            </a:r>
            <a:endParaRPr lang="en-US" altLang="zh-CN"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Arial"/>
                <a:ea typeface="华文新魏" pitchFamily="2" charset="-122"/>
              </a:rPr>
              <a:t>“</a:t>
            </a:r>
            <a:r>
              <a:rPr lang="zh-CN" altLang="en-US" sz="2000" b="1" dirty="0" smtClean="0">
                <a:solidFill>
                  <a:srgbClr val="002060"/>
                </a:solidFill>
                <a:latin typeface="华文新魏" pitchFamily="2" charset="-122"/>
                <a:ea typeface="华文新魏" pitchFamily="2" charset="-122"/>
              </a:rPr>
              <a:t>才盗</a:t>
            </a:r>
            <a:r>
              <a:rPr lang="zh-CN" altLang="en-US" sz="2000" b="1" dirty="0" smtClean="0">
                <a:solidFill>
                  <a:srgbClr val="002060"/>
                </a:solidFill>
                <a:latin typeface="Arial"/>
                <a:ea typeface="华文新魏" pitchFamily="2" charset="-122"/>
              </a:rPr>
              <a:t>”</a:t>
            </a:r>
            <a:r>
              <a:rPr lang="zh-CN" altLang="en-US" sz="2000" b="1" dirty="0" smtClean="0">
                <a:solidFill>
                  <a:srgbClr val="002060"/>
                </a:solidFill>
                <a:latin typeface="华文新魏" pitchFamily="2" charset="-122"/>
                <a:ea typeface="华文新魏" pitchFamily="2" charset="-122"/>
              </a:rPr>
              <a:t>都没有的衰</a:t>
            </a:r>
            <a:endParaRPr lang="en-US" altLang="zh-CN" sz="2000" b="1" dirty="0" smtClean="0">
              <a:solidFill>
                <a:srgbClr val="002060"/>
              </a:solidFill>
              <a:latin typeface="华文新魏" pitchFamily="2" charset="-122"/>
              <a:ea typeface="华文新魏" pitchFamily="2" charset="-122"/>
            </a:endParaRPr>
          </a:p>
          <a:p>
            <a:r>
              <a:rPr lang="zh-CN" altLang="en-US" sz="2000" b="1" dirty="0" smtClean="0">
                <a:solidFill>
                  <a:srgbClr val="002060"/>
                </a:solidFill>
                <a:latin typeface="华文新魏" pitchFamily="2" charset="-122"/>
                <a:ea typeface="华文新魏" pitchFamily="2" charset="-122"/>
              </a:rPr>
              <a:t>落时代。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barn(outHorizontal)">
                                      <p:cBhvr>
                                        <p:cTn id="7" dur="500"/>
                                        <p:tgtEl>
                                          <p:spTgt spid="5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28184" y="188640"/>
            <a:ext cx="2664296" cy="3805391"/>
            <a:chOff x="6228184" y="404664"/>
            <a:chExt cx="2664296" cy="3949407"/>
          </a:xfrm>
        </p:grpSpPr>
        <p:pic>
          <p:nvPicPr>
            <p:cNvPr id="52227" name="Picture 3" descr="01300000345731126189012018945"/>
            <p:cNvPicPr>
              <a:picLocks noChangeAspect="1" noChangeArrowheads="1"/>
            </p:cNvPicPr>
            <p:nvPr/>
          </p:nvPicPr>
          <p:blipFill>
            <a:blip r:embed="rId2" cstate="print"/>
            <a:srcRect/>
            <a:stretch>
              <a:fillRect/>
            </a:stretch>
          </p:blipFill>
          <p:spPr bwMode="auto">
            <a:xfrm>
              <a:off x="6228184" y="404664"/>
              <a:ext cx="2664296" cy="3649710"/>
            </a:xfrm>
            <a:prstGeom prst="rect">
              <a:avLst/>
            </a:prstGeom>
            <a:noFill/>
            <a:ln w="9525">
              <a:noFill/>
              <a:miter lim="800000"/>
              <a:headEnd/>
              <a:tailEnd/>
            </a:ln>
          </p:spPr>
        </p:pic>
        <p:sp>
          <p:nvSpPr>
            <p:cNvPr id="52228" name="Rectangle 4"/>
            <p:cNvSpPr>
              <a:spLocks noChangeArrowheads="1"/>
            </p:cNvSpPr>
            <p:nvPr/>
          </p:nvSpPr>
          <p:spPr bwMode="auto">
            <a:xfrm>
              <a:off x="6732240" y="4077072"/>
              <a:ext cx="1673856" cy="276999"/>
            </a:xfrm>
            <a:prstGeom prst="rect">
              <a:avLst/>
            </a:prstGeom>
            <a:noFill/>
            <a:ln w="9525">
              <a:noFill/>
              <a:miter lim="800000"/>
              <a:headEnd/>
              <a:tailEnd/>
            </a:ln>
            <a:effectLst/>
          </p:spPr>
          <p:txBody>
            <a:bodyPr wrap="none">
              <a:spAutoFit/>
            </a:bodyPr>
            <a:lstStyle/>
            <a:p>
              <a:r>
                <a:rPr lang="zh-CN" altLang="en-US" sz="1200" b="1" dirty="0">
                  <a:latin typeface="+mj-ea"/>
                  <a:ea typeface="+mj-ea"/>
                </a:rPr>
                <a:t>马克思（</a:t>
              </a:r>
              <a:r>
                <a:rPr lang="zh-CN" altLang="en-US" sz="1200" b="1" dirty="0" smtClean="0">
                  <a:latin typeface="+mj-ea"/>
                  <a:ea typeface="+mj-ea"/>
                </a:rPr>
                <a:t>1818</a:t>
              </a:r>
              <a:r>
                <a:rPr lang="en-US" altLang="zh-CN" sz="1200" b="1" dirty="0" smtClean="0">
                  <a:latin typeface="+mj-ea"/>
                  <a:ea typeface="+mj-ea"/>
                </a:rPr>
                <a:t>--</a:t>
              </a:r>
              <a:r>
                <a:rPr lang="zh-CN" altLang="en-US" sz="1200" b="1" dirty="0" smtClean="0">
                  <a:latin typeface="+mj-ea"/>
                  <a:ea typeface="+mj-ea"/>
                </a:rPr>
                <a:t>1883</a:t>
              </a:r>
              <a:r>
                <a:rPr lang="zh-CN" altLang="en-US" sz="1200" b="1" dirty="0">
                  <a:latin typeface="+mj-ea"/>
                  <a:ea typeface="+mj-ea"/>
                </a:rPr>
                <a:t>）</a:t>
              </a:r>
            </a:p>
          </p:txBody>
        </p:sp>
      </p:grpSp>
      <p:sp>
        <p:nvSpPr>
          <p:cNvPr id="5" name="AutoShape 7"/>
          <p:cNvSpPr>
            <a:spLocks noChangeArrowheads="1"/>
          </p:cNvSpPr>
          <p:nvPr/>
        </p:nvSpPr>
        <p:spPr bwMode="auto">
          <a:xfrm flipH="1">
            <a:off x="323528" y="2780928"/>
            <a:ext cx="4680520" cy="3384376"/>
          </a:xfrm>
          <a:prstGeom prst="cloudCallout">
            <a:avLst>
              <a:gd name="adj1" fmla="val -102647"/>
              <a:gd name="adj2" fmla="val -85071"/>
            </a:avLst>
          </a:prstGeom>
          <a:solidFill>
            <a:schemeClr val="bg1"/>
          </a:solidFill>
          <a:ln w="9525">
            <a:solidFill>
              <a:schemeClr val="tx1"/>
            </a:solidFill>
            <a:round/>
            <a:headEnd/>
            <a:tailEnd/>
          </a:ln>
          <a:effectLst/>
        </p:spPr>
        <p:txBody>
          <a:bodyPr wrap="none" anchor="ctr"/>
          <a:lstStyle/>
          <a:p>
            <a:pPr>
              <a:lnSpc>
                <a:spcPct val="90000"/>
              </a:lnSpc>
            </a:pPr>
            <a:r>
              <a:rPr lang="zh-CN" altLang="en-US" sz="2000" b="1" dirty="0" smtClean="0">
                <a:latin typeface="+mj-ea"/>
                <a:ea typeface="+mj-ea"/>
              </a:rPr>
              <a:t>    </a:t>
            </a:r>
            <a:endParaRPr lang="zh-CN" altLang="en-US" sz="2000" b="1" dirty="0">
              <a:latin typeface="+mj-ea"/>
              <a:ea typeface="+mj-ea"/>
            </a:endParaRPr>
          </a:p>
        </p:txBody>
      </p:sp>
      <p:sp>
        <p:nvSpPr>
          <p:cNvPr id="7" name="矩形 6"/>
          <p:cNvSpPr/>
          <p:nvPr/>
        </p:nvSpPr>
        <p:spPr>
          <a:xfrm>
            <a:off x="971600" y="3284984"/>
            <a:ext cx="3078088" cy="2308324"/>
          </a:xfrm>
          <a:prstGeom prst="rect">
            <a:avLst/>
          </a:prstGeom>
        </p:spPr>
        <p:txBody>
          <a:bodyPr wrap="square">
            <a:spAutoFit/>
          </a:bodyPr>
          <a:lstStyle/>
          <a:p>
            <a:pPr lvl="0">
              <a:lnSpc>
                <a:spcPct val="90000"/>
              </a:lnSpc>
            </a:pPr>
            <a:r>
              <a:rPr lang="zh-CN" altLang="en-US" sz="2000" b="1" dirty="0" smtClean="0">
                <a:solidFill>
                  <a:srgbClr val="002060"/>
                </a:solidFill>
                <a:latin typeface="华文新魏"/>
                <a:ea typeface="华文新魏"/>
              </a:rPr>
              <a:t>“一个人口几乎占人类三分之一的大帝国，不顾时势，安于现状，人为地隔绝于世并因此竭力以尽善尽美的幻想自欺。这样一个帝国注定最后要在一</a:t>
            </a:r>
            <a:endParaRPr lang="en-US" altLang="zh-CN" sz="2000" b="1" dirty="0" smtClean="0">
              <a:solidFill>
                <a:srgbClr val="002060"/>
              </a:solidFill>
              <a:latin typeface="华文新魏"/>
              <a:ea typeface="华文新魏"/>
            </a:endParaRPr>
          </a:p>
          <a:p>
            <a:pPr lvl="0">
              <a:lnSpc>
                <a:spcPct val="90000"/>
              </a:lnSpc>
            </a:pPr>
            <a:r>
              <a:rPr lang="zh-CN" altLang="en-US" sz="2000" b="1" dirty="0" smtClean="0">
                <a:solidFill>
                  <a:srgbClr val="002060"/>
                </a:solidFill>
                <a:latin typeface="华文新魏"/>
                <a:ea typeface="华文新魏"/>
              </a:rPr>
              <a:t>场殊死的决斗中被打垮。”</a:t>
            </a:r>
          </a:p>
          <a:p>
            <a:pPr lvl="0">
              <a:lnSpc>
                <a:spcPct val="90000"/>
              </a:lnSpc>
            </a:pPr>
            <a:r>
              <a:rPr lang="zh-CN" altLang="en-US" sz="2000" b="1" dirty="0" smtClean="0">
                <a:solidFill>
                  <a:srgbClr val="002060"/>
                </a:solidFill>
                <a:latin typeface="华文新魏"/>
                <a:ea typeface="华文新魏"/>
              </a:rPr>
              <a:t>    </a:t>
            </a:r>
            <a:endParaRPr lang="zh-CN" altLang="en-US" sz="2000" b="1" dirty="0">
              <a:solidFill>
                <a:srgbClr val="002060"/>
              </a:solidFill>
              <a:latin typeface="华文新魏"/>
              <a:ea typeface="华文新魏"/>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Text Box 3"/>
          <p:cNvSpPr txBox="1">
            <a:spLocks noChangeArrowheads="1"/>
          </p:cNvSpPr>
          <p:nvPr/>
        </p:nvSpPr>
        <p:spPr bwMode="auto">
          <a:xfrm>
            <a:off x="179512" y="304800"/>
            <a:ext cx="8424936"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50000"/>
              </a:spcBef>
            </a:pPr>
            <a:r>
              <a:rPr kumimoji="1" lang="zh-CN" altLang="en-US" sz="4000" b="1" dirty="0">
                <a:latin typeface="+mj-ea"/>
                <a:ea typeface="+mj-ea"/>
              </a:rPr>
              <a:t>近代中国为什么会落后？</a:t>
            </a:r>
            <a:endParaRPr kumimoji="1" lang="zh-CN" altLang="en-US" sz="4400" b="1" dirty="0">
              <a:latin typeface="+mj-ea"/>
              <a:ea typeface="+mj-ea"/>
            </a:endParaRPr>
          </a:p>
        </p:txBody>
      </p:sp>
      <p:grpSp>
        <p:nvGrpSpPr>
          <p:cNvPr id="7" name="组合 6"/>
          <p:cNvGrpSpPr/>
          <p:nvPr/>
        </p:nvGrpSpPr>
        <p:grpSpPr>
          <a:xfrm>
            <a:off x="611561" y="1484785"/>
            <a:ext cx="2880320" cy="3960440"/>
            <a:chOff x="611560" y="1484784"/>
            <a:chExt cx="2912471" cy="4021415"/>
          </a:xfrm>
        </p:grpSpPr>
        <p:pic>
          <p:nvPicPr>
            <p:cNvPr id="392197" name="Picture 5" descr="费正清"/>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1484784"/>
              <a:ext cx="2912471" cy="367106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899592" y="5229200"/>
              <a:ext cx="1677062" cy="276999"/>
            </a:xfrm>
            <a:prstGeom prst="rect">
              <a:avLst/>
            </a:prstGeom>
          </p:spPr>
          <p:txBody>
            <a:bodyPr wrap="none">
              <a:spAutoFit/>
            </a:bodyPr>
            <a:lstStyle/>
            <a:p>
              <a:r>
                <a:rPr kumimoji="1" lang="zh-CN" altLang="en-US" sz="1200" b="1" dirty="0" smtClean="0">
                  <a:solidFill>
                    <a:srgbClr val="002060"/>
                  </a:solidFill>
                  <a:latin typeface="+mj-ea"/>
                  <a:ea typeface="+mj-ea"/>
                </a:rPr>
                <a:t>费正清（</a:t>
              </a:r>
              <a:r>
                <a:rPr kumimoji="1" lang="en-US" altLang="zh-CN" sz="1200" b="1" dirty="0" smtClean="0">
                  <a:solidFill>
                    <a:srgbClr val="002060"/>
                  </a:solidFill>
                  <a:latin typeface="+mj-ea"/>
                  <a:ea typeface="+mj-ea"/>
                </a:rPr>
                <a:t>1907--1991</a:t>
              </a:r>
              <a:r>
                <a:rPr kumimoji="1" lang="zh-CN" altLang="en-US" sz="1200" b="1" dirty="0" smtClean="0">
                  <a:solidFill>
                    <a:srgbClr val="002060"/>
                  </a:solidFill>
                  <a:latin typeface="+mj-ea"/>
                  <a:ea typeface="+mj-ea"/>
                </a:rPr>
                <a:t>）</a:t>
              </a:r>
              <a:endParaRPr lang="zh-CN" altLang="en-US" sz="1200" dirty="0">
                <a:latin typeface="+mj-ea"/>
                <a:ea typeface="+mj-ea"/>
              </a:endParaRPr>
            </a:p>
          </p:txBody>
        </p:sp>
      </p:grpSp>
      <p:sp>
        <p:nvSpPr>
          <p:cNvPr id="6" name="AutoShape 7"/>
          <p:cNvSpPr>
            <a:spLocks noChangeArrowheads="1"/>
          </p:cNvSpPr>
          <p:nvPr/>
        </p:nvSpPr>
        <p:spPr bwMode="auto">
          <a:xfrm flipH="1">
            <a:off x="5072066" y="2786058"/>
            <a:ext cx="3786214" cy="3429024"/>
          </a:xfrm>
          <a:prstGeom prst="cloudCallout">
            <a:avLst>
              <a:gd name="adj1" fmla="val 141402"/>
              <a:gd name="adj2" fmla="val -43509"/>
            </a:avLst>
          </a:prstGeom>
          <a:solidFill>
            <a:schemeClr val="bg1"/>
          </a:solidFill>
          <a:ln w="9525">
            <a:solidFill>
              <a:schemeClr val="tx1"/>
            </a:solidFill>
            <a:round/>
            <a:headEnd/>
            <a:tailEnd/>
          </a:ln>
          <a:effectLst/>
        </p:spPr>
        <p:txBody>
          <a:bodyPr wrap="none" anchor="ctr"/>
          <a:lstStyle/>
          <a:p>
            <a:pPr>
              <a:lnSpc>
                <a:spcPct val="90000"/>
              </a:lnSpc>
            </a:pPr>
            <a:endParaRPr lang="zh-CN" altLang="en-US" sz="2000" b="1" dirty="0">
              <a:latin typeface="+mj-ea"/>
              <a:ea typeface="+mj-ea"/>
            </a:endParaRPr>
          </a:p>
        </p:txBody>
      </p:sp>
      <p:sp>
        <p:nvSpPr>
          <p:cNvPr id="392196" name="Text Box 4"/>
          <p:cNvSpPr txBox="1">
            <a:spLocks noChangeArrowheads="1"/>
          </p:cNvSpPr>
          <p:nvPr/>
        </p:nvSpPr>
        <p:spPr bwMode="auto">
          <a:xfrm>
            <a:off x="5786446" y="3357563"/>
            <a:ext cx="2313945" cy="2308324"/>
          </a:xfrm>
          <a:prstGeom prst="rect">
            <a:avLst/>
          </a:prstGeom>
          <a:noFill/>
          <a:ln>
            <a:noFill/>
          </a:ln>
          <a:effectLst/>
          <a:extLst>
            <a:ext uri="{909E8E84-426E-40DD-AFC4-6F175D3DCCD1}">
              <a14:hiddenFill xmlns:a14="http://schemas.microsoft.com/office/drawing/2010/main" xmlns="">
                <a:solidFill>
                  <a:srgbClr val="FF33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50000"/>
              </a:spcBef>
            </a:pPr>
            <a:r>
              <a:rPr kumimoji="1" lang="zh-CN" altLang="en-US" sz="2400" b="1" dirty="0" smtClean="0">
                <a:latin typeface="+mj-ea"/>
                <a:ea typeface="+mj-ea"/>
              </a:rPr>
              <a:t>“导致中国衰落的一个原因，恰恰就是中国文明在近代以前已经取得的成就本身。” </a:t>
            </a:r>
            <a:endParaRPr kumimoji="1" lang="zh-CN" altLang="en-US" sz="2000" b="1" dirty="0"/>
          </a:p>
        </p:txBody>
      </p:sp>
    </p:spTree>
    <p:extLst>
      <p:ext uri="{BB962C8B-B14F-4D97-AF65-F5344CB8AC3E}">
        <p14:creationId xmlns:p14="http://schemas.microsoft.com/office/powerpoint/2010/main" xmlns="" val="1065659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2195"/>
                                        </p:tgtEl>
                                        <p:attrNameLst>
                                          <p:attrName>style.visibility</p:attrName>
                                        </p:attrNameLst>
                                      </p:cBhvr>
                                      <p:to>
                                        <p:strVal val="visible"/>
                                      </p:to>
                                    </p:set>
                                    <p:anim calcmode="lin" valueType="num">
                                      <p:cBhvr additive="base">
                                        <p:cTn id="7" dur="500" fill="hold"/>
                                        <p:tgtEl>
                                          <p:spTgt spid="392195"/>
                                        </p:tgtEl>
                                        <p:attrNameLst>
                                          <p:attrName>ppt_x</p:attrName>
                                        </p:attrNameLst>
                                      </p:cBhvr>
                                      <p:tavLst>
                                        <p:tav tm="0">
                                          <p:val>
                                            <p:strVal val="0-#ppt_w/2"/>
                                          </p:val>
                                        </p:tav>
                                        <p:tav tm="100000">
                                          <p:val>
                                            <p:strVal val="#ppt_x"/>
                                          </p:val>
                                        </p:tav>
                                      </p:tavLst>
                                    </p:anim>
                                    <p:anim calcmode="lin" valueType="num">
                                      <p:cBhvr additive="base">
                                        <p:cTn id="8" dur="500" fill="hold"/>
                                        <p:tgtEl>
                                          <p:spTgt spid="3921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2196"/>
                                        </p:tgtEl>
                                        <p:attrNameLst>
                                          <p:attrName>style.visibility</p:attrName>
                                        </p:attrNameLst>
                                      </p:cBhvr>
                                      <p:to>
                                        <p:strVal val="visible"/>
                                      </p:to>
                                    </p:set>
                                    <p:anim calcmode="lin" valueType="num">
                                      <p:cBhvr additive="base">
                                        <p:cTn id="13" dur="500" fill="hold"/>
                                        <p:tgtEl>
                                          <p:spTgt spid="392196"/>
                                        </p:tgtEl>
                                        <p:attrNameLst>
                                          <p:attrName>ppt_x</p:attrName>
                                        </p:attrNameLst>
                                      </p:cBhvr>
                                      <p:tavLst>
                                        <p:tav tm="0">
                                          <p:val>
                                            <p:strVal val="0-#ppt_w/2"/>
                                          </p:val>
                                        </p:tav>
                                        <p:tav tm="100000">
                                          <p:val>
                                            <p:strVal val="#ppt_x"/>
                                          </p:val>
                                        </p:tav>
                                      </p:tavLst>
                                    </p:anim>
                                    <p:anim calcmode="lin" valueType="num">
                                      <p:cBhvr additive="base">
                                        <p:cTn id="14" dur="500" fill="hold"/>
                                        <p:tgtEl>
                                          <p:spTgt spid="392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autoUpdateAnimBg="0"/>
      <p:bldP spid="392196"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23528" y="188640"/>
            <a:ext cx="8820472" cy="1627187"/>
          </a:xfrm>
        </p:spPr>
        <p:txBody>
          <a:bodyPr/>
          <a:lstStyle/>
          <a:p>
            <a:r>
              <a:rPr lang="zh-CN" altLang="en-US" sz="4400" b="1" dirty="0">
                <a:ea typeface="华文新魏" pitchFamily="2" charset="-122"/>
              </a:rPr>
              <a:t>（三）世界资本主义的发展与殖民扩张</a:t>
            </a:r>
          </a:p>
        </p:txBody>
      </p:sp>
      <p:sp>
        <p:nvSpPr>
          <p:cNvPr id="53251" name="Rectangle 3"/>
          <p:cNvSpPr>
            <a:spLocks noGrp="1" noChangeArrowheads="1"/>
          </p:cNvSpPr>
          <p:nvPr>
            <p:ph sz="quarter" idx="1"/>
          </p:nvPr>
        </p:nvSpPr>
        <p:spPr>
          <a:xfrm>
            <a:off x="467544" y="2060848"/>
            <a:ext cx="2667000" cy="3886200"/>
          </a:xfrm>
        </p:spPr>
        <p:txBody>
          <a:bodyPr/>
          <a:lstStyle/>
          <a:p>
            <a:r>
              <a:rPr lang="en-US" altLang="zh-CN" sz="2800" b="1" dirty="0">
                <a:latin typeface="华文新魏" pitchFamily="2" charset="-122"/>
                <a:ea typeface="华文新魏" pitchFamily="2" charset="-122"/>
              </a:rPr>
              <a:t>16 </a:t>
            </a:r>
            <a:r>
              <a:rPr lang="zh-CN" altLang="en-US" sz="2800" b="1" dirty="0">
                <a:latin typeface="华文新魏" pitchFamily="2" charset="-122"/>
                <a:ea typeface="华文新魏" pitchFamily="2" charset="-122"/>
              </a:rPr>
              <a:t>世纪至 </a:t>
            </a:r>
            <a:r>
              <a:rPr lang="en-US" altLang="zh-CN" sz="2800" b="1" dirty="0">
                <a:latin typeface="华文新魏" pitchFamily="2" charset="-122"/>
                <a:ea typeface="华文新魏" pitchFamily="2" charset="-122"/>
              </a:rPr>
              <a:t>19 </a:t>
            </a:r>
            <a:r>
              <a:rPr lang="zh-CN" altLang="en-US" sz="2800" b="1" dirty="0">
                <a:latin typeface="华文新魏" pitchFamily="2" charset="-122"/>
                <a:ea typeface="华文新魏" pitchFamily="2" charset="-122"/>
              </a:rPr>
              <a:t>世纪初，西方资本主义已经产生、发展，西方殖民主义势力也随之向外扩张。</a:t>
            </a:r>
          </a:p>
        </p:txBody>
      </p:sp>
      <p:pic>
        <p:nvPicPr>
          <p:cNvPr id="53252" name="Picture 4" descr="D0101"/>
          <p:cNvPicPr>
            <a:picLocks noChangeAspect="1" noChangeArrowheads="1"/>
          </p:cNvPicPr>
          <p:nvPr/>
        </p:nvPicPr>
        <p:blipFill>
          <a:blip r:embed="rId2" cstate="print"/>
          <a:srcRect/>
          <a:stretch>
            <a:fillRect/>
          </a:stretch>
        </p:blipFill>
        <p:spPr bwMode="auto">
          <a:xfrm>
            <a:off x="3635896" y="2038212"/>
            <a:ext cx="5279504" cy="390538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53252"/>
                                        </p:tgtEl>
                                        <p:attrNameLst>
                                          <p:attrName>style.visibility</p:attrName>
                                        </p:attrNameLst>
                                      </p:cBhvr>
                                      <p:to>
                                        <p:strVal val="visible"/>
                                      </p:to>
                                    </p:set>
                                    <p:anim calcmode="lin" valueType="num">
                                      <p:cBhvr additive="base">
                                        <p:cTn id="7" dur="5000" fill="hold"/>
                                        <p:tgtEl>
                                          <p:spTgt spid="53252"/>
                                        </p:tgtEl>
                                        <p:attrNameLst>
                                          <p:attrName>ppt_x</p:attrName>
                                        </p:attrNameLst>
                                      </p:cBhvr>
                                      <p:tavLst>
                                        <p:tav tm="0">
                                          <p:val>
                                            <p:strVal val="#ppt_x"/>
                                          </p:val>
                                        </p:tav>
                                        <p:tav tm="100000">
                                          <p:val>
                                            <p:strVal val="#ppt_x"/>
                                          </p:val>
                                        </p:tav>
                                      </p:tavLst>
                                    </p:anim>
                                    <p:anim calcmode="lin" valueType="num">
                                      <p:cBhvr additive="base">
                                        <p:cTn id="8" dur="5000" fill="hold"/>
                                        <p:tgtEl>
                                          <p:spTgt spid="53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251520" y="188640"/>
            <a:ext cx="8568952" cy="1219200"/>
          </a:xfrm>
          <a:prstGeom prst="rect">
            <a:avLst/>
          </a:prstGeom>
          <a:solidFill>
            <a:srgbClr val="FFFFFF"/>
          </a:solidFill>
        </p:spPr>
        <p:txBody>
          <a:bodyPr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华文新魏" panose="02010800040101010101" pitchFamily="2" charset="-122"/>
                <a:ea typeface="华文新魏" panose="02010800040101010101" pitchFamily="2" charset="-122"/>
                <a:cs typeface="+mj-cs"/>
              </a:rPr>
              <a:t>1</a:t>
            </a:r>
            <a:r>
              <a:rPr kumimoji="0" lang="zh-CN" altLang="en-US" sz="40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华文新魏" panose="02010800040101010101" pitchFamily="2" charset="-122"/>
                <a:ea typeface="华文新魏" panose="02010800040101010101" pitchFamily="2" charset="-122"/>
                <a:cs typeface="+mj-cs"/>
              </a:rPr>
              <a:t>、欧洲资本主义的萌芽和产生</a:t>
            </a:r>
            <a:endParaRPr kumimoji="0" lang="zh-CN" altLang="en-US" sz="4000" b="1"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endParaRPr>
          </a:p>
        </p:txBody>
      </p:sp>
      <p:sp>
        <p:nvSpPr>
          <p:cNvPr id="9" name="内容占位符 2"/>
          <p:cNvSpPr>
            <a:spLocks noGrp="1"/>
          </p:cNvSpPr>
          <p:nvPr>
            <p:ph sz="quarter" idx="1"/>
          </p:nvPr>
        </p:nvSpPr>
        <p:spPr>
          <a:xfrm>
            <a:off x="251520" y="1844824"/>
            <a:ext cx="4104456" cy="4320480"/>
          </a:xfrm>
        </p:spPr>
        <p:txBody>
          <a:bodyPr>
            <a:normAutofit/>
          </a:bodyPr>
          <a:lstStyle/>
          <a:p>
            <a:r>
              <a:rPr lang="zh-CN" altLang="en-US" sz="3200" b="1" dirty="0" smtClean="0">
                <a:latin typeface="+mj-ea"/>
                <a:ea typeface="+mj-ea"/>
              </a:rPr>
              <a:t>（</a:t>
            </a:r>
            <a:r>
              <a:rPr lang="en-US" altLang="zh-CN" sz="3200" b="1" dirty="0" smtClean="0">
                <a:latin typeface="+mj-ea"/>
                <a:ea typeface="+mj-ea"/>
              </a:rPr>
              <a:t>1</a:t>
            </a:r>
            <a:r>
              <a:rPr lang="zh-CN" altLang="en-US" sz="3200" b="1" dirty="0" smtClean="0">
                <a:latin typeface="+mj-ea"/>
                <a:ea typeface="+mj-ea"/>
              </a:rPr>
              <a:t>）文艺复兴运动（</a:t>
            </a:r>
            <a:r>
              <a:rPr lang="en-US" altLang="zh-CN" sz="3200" b="1" dirty="0" smtClean="0">
                <a:solidFill>
                  <a:srgbClr val="FF0000"/>
                </a:solidFill>
                <a:latin typeface="+mj-ea"/>
                <a:ea typeface="+mj-ea"/>
              </a:rPr>
              <a:t>Re</a:t>
            </a:r>
            <a:r>
              <a:rPr lang="en-US" altLang="zh-CN" sz="3200" b="1" dirty="0" smtClean="0">
                <a:latin typeface="+mj-ea"/>
                <a:ea typeface="+mj-ea"/>
              </a:rPr>
              <a:t>naissance Movement,14-17</a:t>
            </a:r>
            <a:r>
              <a:rPr lang="zh-CN" altLang="en-US" sz="3200" b="1" dirty="0" smtClean="0">
                <a:latin typeface="+mj-ea"/>
                <a:ea typeface="+mj-ea"/>
              </a:rPr>
              <a:t>世纪）</a:t>
            </a:r>
            <a:r>
              <a:rPr lang="zh-CN" altLang="en-US" sz="3200" b="1" dirty="0" smtClean="0">
                <a:latin typeface="华文新魏" panose="02010800040101010101" pitchFamily="2" charset="-122"/>
                <a:ea typeface="华文新魏" panose="02010800040101010101" pitchFamily="2" charset="-122"/>
              </a:rPr>
              <a:t>为欧洲资本主义的产生和发展做了思想上的准备。 </a:t>
            </a:r>
            <a:r>
              <a:rPr lang="zh-CN" altLang="en-US" sz="3200" b="1" dirty="0" smtClean="0"/>
              <a:t> </a:t>
            </a:r>
            <a:endParaRPr lang="zh-CN" altLang="en-US" sz="3200" dirty="0"/>
          </a:p>
        </p:txBody>
      </p:sp>
      <p:grpSp>
        <p:nvGrpSpPr>
          <p:cNvPr id="8" name="组合 7"/>
          <p:cNvGrpSpPr/>
          <p:nvPr/>
        </p:nvGrpSpPr>
        <p:grpSpPr>
          <a:xfrm>
            <a:off x="4429124" y="1214422"/>
            <a:ext cx="4231372" cy="5420535"/>
            <a:chOff x="4429124" y="1214422"/>
            <a:chExt cx="4231372" cy="5420535"/>
          </a:xfrm>
        </p:grpSpPr>
        <p:pic>
          <p:nvPicPr>
            <p:cNvPr id="133124" name="Picture 4" descr="W020050901415319508108">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29124" y="3571876"/>
              <a:ext cx="2100014" cy="2743200"/>
            </a:xfrm>
            <a:prstGeom prst="rect">
              <a:avLst/>
            </a:prstGeom>
            <a:noFill/>
            <a:extLst>
              <a:ext uri="{909E8E84-426E-40DD-AFC4-6F175D3DCCD1}">
                <a14:hiddenFill xmlns:a14="http://schemas.microsoft.com/office/drawing/2010/main" xmlns="">
                  <a:solidFill>
                    <a:srgbClr val="FFFFFF"/>
                  </a:solidFill>
                </a14:hiddenFill>
              </a:ext>
            </a:extLst>
          </p:spPr>
        </p:pic>
        <p:sp>
          <p:nvSpPr>
            <p:cNvPr id="133125" name="Rectangle 5"/>
            <p:cNvSpPr>
              <a:spLocks noChangeArrowheads="1"/>
            </p:cNvSpPr>
            <p:nvPr/>
          </p:nvSpPr>
          <p:spPr bwMode="auto">
            <a:xfrm>
              <a:off x="4857752" y="6357958"/>
              <a:ext cx="295232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r>
                <a:rPr lang="en-US" altLang="zh-CN" sz="1200" b="1" dirty="0" smtClean="0">
                  <a:latin typeface="+mj-ea"/>
                  <a:ea typeface="+mj-ea"/>
                </a:rPr>
                <a:t>《</a:t>
              </a:r>
              <a:r>
                <a:rPr lang="zh-CN" altLang="en-US" sz="1200" b="1" dirty="0">
                  <a:latin typeface="+mj-ea"/>
                  <a:ea typeface="+mj-ea"/>
                </a:rPr>
                <a:t>蒙娜丽莎</a:t>
              </a:r>
              <a:r>
                <a:rPr lang="en-US" altLang="zh-CN" sz="1200" b="1" dirty="0" smtClean="0">
                  <a:latin typeface="+mj-ea"/>
                  <a:ea typeface="+mj-ea"/>
                </a:rPr>
                <a:t>》</a:t>
              </a:r>
              <a:r>
                <a:rPr lang="zh-CN" altLang="en-US" sz="1200" b="1" dirty="0" smtClean="0">
                  <a:latin typeface="+mj-ea"/>
                  <a:ea typeface="+mj-ea"/>
                </a:rPr>
                <a:t>（</a:t>
              </a:r>
              <a:r>
                <a:rPr lang="zh-CN" altLang="en-US" sz="1200" b="1" dirty="0" smtClean="0">
                  <a:solidFill>
                    <a:srgbClr val="002060"/>
                  </a:solidFill>
                  <a:latin typeface="+mj-ea"/>
                  <a:ea typeface="+mj-ea"/>
                </a:rPr>
                <a:t>达</a:t>
              </a:r>
              <a:r>
                <a:rPr lang="en-US" altLang="zh-CN" sz="1200" b="1" dirty="0" smtClean="0">
                  <a:solidFill>
                    <a:srgbClr val="002060"/>
                  </a:solidFill>
                  <a:latin typeface="+mj-ea"/>
                  <a:ea typeface="+mj-ea"/>
                </a:rPr>
                <a:t>·</a:t>
              </a:r>
              <a:r>
                <a:rPr lang="zh-CN" altLang="en-US" sz="1200" b="1" dirty="0" smtClean="0">
                  <a:solidFill>
                    <a:srgbClr val="002060"/>
                  </a:solidFill>
                  <a:latin typeface="+mj-ea"/>
                  <a:ea typeface="+mj-ea"/>
                </a:rPr>
                <a:t>芬奇，</a:t>
              </a:r>
              <a:r>
                <a:rPr lang="en-US" altLang="zh-CN" sz="1200" b="1" dirty="0" smtClean="0">
                  <a:solidFill>
                    <a:srgbClr val="002060"/>
                  </a:solidFill>
                  <a:latin typeface="+mj-ea"/>
                  <a:ea typeface="+mj-ea"/>
                </a:rPr>
                <a:t>1452--1519</a:t>
              </a:r>
              <a:r>
                <a:rPr lang="zh-CN" altLang="en-US" sz="1200" b="1" dirty="0" smtClean="0">
                  <a:latin typeface="+mj-ea"/>
                  <a:ea typeface="+mj-ea"/>
                </a:rPr>
                <a:t>）</a:t>
              </a:r>
              <a:endParaRPr lang="en-US" altLang="zh-CN" sz="1200" b="1" dirty="0">
                <a:latin typeface="+mj-ea"/>
                <a:ea typeface="+mj-ea"/>
              </a:endParaRPr>
            </a:p>
          </p:txBody>
        </p:sp>
        <p:pic>
          <p:nvPicPr>
            <p:cNvPr id="133126" name="Picture 6" descr="b3ba5d16b4d1055521a4e930">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00826" y="4143380"/>
              <a:ext cx="1930895" cy="2232248"/>
            </a:xfrm>
            <a:prstGeom prst="rect">
              <a:avLst/>
            </a:prstGeom>
            <a:noFill/>
            <a:extLst>
              <a:ext uri="{909E8E84-426E-40DD-AFC4-6F175D3DCCD1}">
                <a14:hiddenFill xmlns:a14="http://schemas.microsoft.com/office/drawing/2010/main" xmlns="">
                  <a:solidFill>
                    <a:srgbClr val="FFFFFF"/>
                  </a:solidFill>
                </a14:hiddenFill>
              </a:ext>
            </a:extLst>
          </p:spPr>
        </p:pic>
        <p:pic>
          <p:nvPicPr>
            <p:cNvPr id="192514" name="Picture 2" descr="https://timgsa.baidu.com/timg?image&amp;quality=80&amp;size=b9999_10000&amp;sec=1506311793120&amp;di=1f2dcdd6eeb86c1a89abfcc56b7d0c51&amp;imgtype=0&amp;src=http%3A%2F%2Fimages.bookuu.com%2Fbook%2FC%2F01247%2F97872080948021825091-fm.jpg"/>
            <p:cNvPicPr>
              <a:picLocks noChangeAspect="1" noChangeArrowheads="1"/>
            </p:cNvPicPr>
            <p:nvPr/>
          </p:nvPicPr>
          <p:blipFill>
            <a:blip r:embed="rId6" cstate="print"/>
            <a:srcRect/>
            <a:stretch>
              <a:fillRect/>
            </a:stretch>
          </p:blipFill>
          <p:spPr bwMode="auto">
            <a:xfrm>
              <a:off x="6572264" y="1214422"/>
              <a:ext cx="2088232" cy="2911241"/>
            </a:xfrm>
            <a:prstGeom prst="rect">
              <a:avLst/>
            </a:prstGeom>
            <a:noFill/>
          </p:spPr>
        </p:pic>
      </p:grpSp>
    </p:spTree>
    <p:extLst>
      <p:ext uri="{BB962C8B-B14F-4D97-AF65-F5344CB8AC3E}">
        <p14:creationId xmlns:p14="http://schemas.microsoft.com/office/powerpoint/2010/main" xmlns="" val="1881405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79512" y="2060848"/>
            <a:ext cx="4320480" cy="770384"/>
          </a:xfrm>
        </p:spPr>
        <p:txBody>
          <a:bodyPr>
            <a:noAutofit/>
          </a:bodyPr>
          <a:lstStyle/>
          <a:p>
            <a:r>
              <a:rPr lang="en-US" altLang="en-US" sz="3600" b="1" dirty="0" smtClean="0"/>
              <a:t>★</a:t>
            </a:r>
            <a:r>
              <a:rPr lang="zh-CN" altLang="en-US" sz="3600" b="1" dirty="0" smtClean="0">
                <a:solidFill>
                  <a:srgbClr val="FF0000"/>
                </a:solidFill>
                <a:ea typeface="华文新魏" panose="02010800040101010101" pitchFamily="2" charset="-122"/>
              </a:rPr>
              <a:t>哥伦布</a:t>
            </a:r>
            <a:r>
              <a:rPr lang="zh-CN" altLang="en-US" sz="3600" b="1" dirty="0">
                <a:solidFill>
                  <a:schemeClr val="tx1"/>
                </a:solidFill>
                <a:latin typeface="华文新魏" panose="02010800040101010101" pitchFamily="2" charset="-122"/>
                <a:ea typeface="华文新魏" panose="02010800040101010101" pitchFamily="2" charset="-122"/>
              </a:rPr>
              <a:t>发现</a:t>
            </a:r>
            <a:r>
              <a:rPr lang="zh-CN" altLang="en-US" sz="3600" b="1" dirty="0" smtClean="0">
                <a:solidFill>
                  <a:schemeClr val="tx1"/>
                </a:solidFill>
                <a:latin typeface="华文新魏" panose="02010800040101010101" pitchFamily="2" charset="-122"/>
                <a:ea typeface="华文新魏" panose="02010800040101010101" pitchFamily="2" charset="-122"/>
              </a:rPr>
              <a:t>新大陆</a:t>
            </a:r>
            <a:endParaRPr lang="zh-CN" altLang="en-US" sz="3600" b="1" dirty="0">
              <a:solidFill>
                <a:schemeClr val="tx1"/>
              </a:solidFill>
              <a:latin typeface="华文新魏" panose="02010800040101010101" pitchFamily="2" charset="-122"/>
              <a:ea typeface="华文新魏" panose="02010800040101010101" pitchFamily="2" charset="-122"/>
            </a:endParaRPr>
          </a:p>
        </p:txBody>
      </p:sp>
      <p:sp>
        <p:nvSpPr>
          <p:cNvPr id="134147" name="Rectangle 3"/>
          <p:cNvSpPr>
            <a:spLocks noGrp="1" noChangeArrowheads="1"/>
          </p:cNvSpPr>
          <p:nvPr>
            <p:ph sz="quarter" idx="1"/>
          </p:nvPr>
        </p:nvSpPr>
        <p:spPr>
          <a:xfrm>
            <a:off x="251520" y="6021288"/>
            <a:ext cx="8617024" cy="550168"/>
          </a:xfrm>
        </p:spPr>
        <p:txBody>
          <a:bodyPr>
            <a:normAutofit lnSpcReduction="10000"/>
          </a:bodyPr>
          <a:lstStyle/>
          <a:p>
            <a:pPr>
              <a:lnSpc>
                <a:spcPct val="90000"/>
              </a:lnSpc>
            </a:pPr>
            <a:r>
              <a:rPr lang="zh-CN" altLang="en-US" sz="1800" b="1" dirty="0">
                <a:solidFill>
                  <a:srgbClr val="FF0000"/>
                </a:solidFill>
                <a:latin typeface="+mj-ea"/>
                <a:ea typeface="+mj-ea"/>
              </a:rPr>
              <a:t>哥伦布</a:t>
            </a:r>
            <a:r>
              <a:rPr lang="en-US" altLang="zh-CN" sz="1800" b="1" dirty="0">
                <a:latin typeface="+mj-ea"/>
                <a:ea typeface="+mj-ea"/>
              </a:rPr>
              <a:t>(145l--1506)</a:t>
            </a:r>
            <a:r>
              <a:rPr lang="zh-CN" altLang="en-US" sz="1800" b="1" dirty="0">
                <a:latin typeface="+mj-ea"/>
                <a:ea typeface="+mj-ea"/>
              </a:rPr>
              <a:t>，</a:t>
            </a:r>
            <a:r>
              <a:rPr lang="zh-CN" altLang="en-US" sz="1800" b="1" dirty="0">
                <a:solidFill>
                  <a:srgbClr val="FF0000"/>
                </a:solidFill>
                <a:latin typeface="+mj-ea"/>
                <a:ea typeface="+mj-ea"/>
              </a:rPr>
              <a:t>西班牙</a:t>
            </a:r>
            <a:r>
              <a:rPr lang="zh-CN" altLang="en-US" sz="1800" b="1" dirty="0">
                <a:latin typeface="+mj-ea"/>
                <a:ea typeface="+mj-ea"/>
              </a:rPr>
              <a:t>航海家，</a:t>
            </a:r>
            <a:r>
              <a:rPr lang="en-US" altLang="zh-CN" sz="1800" b="1" dirty="0">
                <a:latin typeface="+mj-ea"/>
                <a:ea typeface="+mj-ea"/>
              </a:rPr>
              <a:t>1492--1502</a:t>
            </a:r>
            <a:r>
              <a:rPr lang="zh-CN" altLang="en-US" sz="1800" b="1" dirty="0">
                <a:latin typeface="+mj-ea"/>
                <a:ea typeface="+mj-ea"/>
              </a:rPr>
              <a:t>年间四次横渡大西洋，发现了美洲大陆 。</a:t>
            </a:r>
          </a:p>
        </p:txBody>
      </p:sp>
      <p:pic>
        <p:nvPicPr>
          <p:cNvPr id="134149" name="Picture 5" descr="u=4081947762,515137954&amp;fm=0&amp;gp=0">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87624" y="2924944"/>
            <a:ext cx="2234902" cy="278092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内容占位符 2"/>
          <p:cNvSpPr txBox="1">
            <a:spLocks/>
          </p:cNvSpPr>
          <p:nvPr/>
        </p:nvSpPr>
        <p:spPr>
          <a:xfrm>
            <a:off x="395536" y="332656"/>
            <a:ext cx="8748464"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lang="zh-CN" altLang="en-US" sz="2800" b="1" dirty="0">
              <a:latin typeface="华文新魏" panose="02010800040101010101" pitchFamily="2" charset="-122"/>
              <a:ea typeface="华文新魏" panose="02010800040101010101" pitchFamily="2" charset="-122"/>
            </a:endParaRPr>
          </a:p>
        </p:txBody>
      </p:sp>
      <p:sp>
        <p:nvSpPr>
          <p:cNvPr id="8" name="标题 1"/>
          <p:cNvSpPr txBox="1">
            <a:spLocks/>
          </p:cNvSpPr>
          <p:nvPr/>
        </p:nvSpPr>
        <p:spPr>
          <a:xfrm>
            <a:off x="179512" y="142852"/>
            <a:ext cx="8607330" cy="1908868"/>
          </a:xfrm>
          <a:prstGeom prst="rect">
            <a:avLst/>
          </a:prstGeom>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a:t>
            </a:r>
            <a:r>
              <a:rPr kumimoji="0" lang="en-US" altLang="zh-CN"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2</a:t>
            </a:r>
            <a:r>
              <a:rPr kumimoji="0" lang="zh-CN" altLang="en-US"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）地理大发现（</a:t>
            </a:r>
            <a:r>
              <a:rPr lang="en-US" altLang="zh-CN" sz="2400" b="1" dirty="0" smtClean="0">
                <a:latin typeface="+mj-ea"/>
                <a:ea typeface="+mj-ea"/>
              </a:rPr>
              <a:t>the Great Geographical Discovery</a:t>
            </a:r>
            <a:r>
              <a:rPr lang="zh-CN" altLang="en-US" sz="2400" b="1" dirty="0" smtClean="0">
                <a:latin typeface="+mj-ea"/>
                <a:ea typeface="+mj-ea"/>
              </a:rPr>
              <a:t>，</a:t>
            </a:r>
            <a:r>
              <a:rPr lang="en-US" altLang="zh-CN" sz="2400" b="1" dirty="0" smtClean="0">
                <a:latin typeface="+mj-ea"/>
                <a:ea typeface="+mj-ea"/>
              </a:rPr>
              <a:t>15--17</a:t>
            </a:r>
            <a:r>
              <a:rPr lang="zh-CN" altLang="en-US" sz="2400" b="1" dirty="0" smtClean="0">
                <a:latin typeface="+mj-ea"/>
                <a:ea typeface="+mj-ea"/>
              </a:rPr>
              <a:t>世纪</a:t>
            </a:r>
            <a:r>
              <a:rPr kumimoji="0" lang="zh-CN" altLang="en-US"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a:t>
            </a:r>
            <a:r>
              <a:rPr kumimoji="0" lang="en-US" altLang="zh-CN"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  </a:t>
            </a:r>
            <a:r>
              <a:rPr kumimoji="0" lang="zh-CN" altLang="en-US"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加速了欧洲资本主义的兴起。</a:t>
            </a:r>
            <a:endParaRPr kumimoji="0" lang="zh-CN" altLang="en-US" sz="4000" b="0" i="0" u="none" strike="noStrike" kern="1200" cap="none" spc="0" normalizeH="0" baseline="0" noProof="0" dirty="0">
              <a:ln>
                <a:noFill/>
              </a:ln>
              <a:solidFill>
                <a:schemeClr val="tx2"/>
              </a:solidFill>
              <a:effectLst/>
              <a:uLnTx/>
              <a:uFillTx/>
              <a:latin typeface="+mj-lt"/>
              <a:ea typeface="+mj-ea"/>
              <a:cs typeface="+mj-cs"/>
            </a:endParaRPr>
          </a:p>
        </p:txBody>
      </p:sp>
      <p:pic>
        <p:nvPicPr>
          <p:cNvPr id="9" name="Picture 2" descr="https://timgsa.baidu.com/timg?image&amp;quality=80&amp;size=b9999_10000&amp;sec=1520867496234&amp;di=1ae291067912cfa55873bbd168ba755e&amp;imgtype=0&amp;src=http%3A%2F%2Fyzhtml01.book118.com%2F2016%2F10%2F24%2F11%2F29649754%2F56.files%2Ffile0001.jpg"/>
          <p:cNvPicPr>
            <a:picLocks noChangeAspect="1" noChangeArrowheads="1"/>
          </p:cNvPicPr>
          <p:nvPr/>
        </p:nvPicPr>
        <p:blipFill>
          <a:blip r:embed="rId4" cstate="print"/>
          <a:srcRect/>
          <a:stretch>
            <a:fillRect/>
          </a:stretch>
        </p:blipFill>
        <p:spPr bwMode="auto">
          <a:xfrm>
            <a:off x="4067944" y="2708920"/>
            <a:ext cx="4747969" cy="3088624"/>
          </a:xfrm>
          <a:prstGeom prst="rect">
            <a:avLst/>
          </a:prstGeom>
          <a:noFill/>
        </p:spPr>
      </p:pic>
    </p:spTree>
    <p:extLst>
      <p:ext uri="{BB962C8B-B14F-4D97-AF65-F5344CB8AC3E}">
        <p14:creationId xmlns:p14="http://schemas.microsoft.com/office/powerpoint/2010/main" xmlns="" val="3234740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6084168" y="4366786"/>
            <a:ext cx="2678832" cy="1631216"/>
          </a:xfrm>
          <a:prstGeom prst="rect">
            <a:avLst/>
          </a:prstGeom>
          <a:solidFill>
            <a:srgbClr val="FF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algn="l">
              <a:buFontTx/>
              <a:buNone/>
            </a:pPr>
            <a:r>
              <a:rPr lang="zh-CN" altLang="en-US" sz="2000" dirty="0"/>
              <a:t> </a:t>
            </a:r>
            <a:r>
              <a:rPr lang="zh-CN" altLang="en-US" sz="2000" b="1" dirty="0">
                <a:latin typeface="+mj-ea"/>
                <a:ea typeface="+mj-ea"/>
              </a:rPr>
              <a:t>瓦斯科</a:t>
            </a:r>
            <a:r>
              <a:rPr lang="en-US" altLang="zh-CN" sz="2000" b="1" dirty="0">
                <a:latin typeface="+mj-ea"/>
                <a:ea typeface="+mj-ea"/>
              </a:rPr>
              <a:t>·</a:t>
            </a:r>
            <a:r>
              <a:rPr lang="zh-CN" altLang="en-US" sz="2000" b="1" dirty="0">
                <a:solidFill>
                  <a:srgbClr val="FF0000"/>
                </a:solidFill>
                <a:latin typeface="+mj-ea"/>
                <a:ea typeface="+mj-ea"/>
              </a:rPr>
              <a:t>达</a:t>
            </a:r>
            <a:r>
              <a:rPr lang="en-US" altLang="zh-CN" sz="2000" b="1" dirty="0">
                <a:solidFill>
                  <a:srgbClr val="FF0000"/>
                </a:solidFill>
                <a:latin typeface="+mj-ea"/>
                <a:ea typeface="+mj-ea"/>
              </a:rPr>
              <a:t>·</a:t>
            </a:r>
            <a:r>
              <a:rPr lang="zh-CN" altLang="en-US" sz="2000" b="1" dirty="0">
                <a:solidFill>
                  <a:srgbClr val="FF0000"/>
                </a:solidFill>
                <a:latin typeface="+mj-ea"/>
                <a:ea typeface="+mj-ea"/>
              </a:rPr>
              <a:t>伽马</a:t>
            </a:r>
            <a:r>
              <a:rPr lang="zh-CN" altLang="en-US" sz="2000" b="1" dirty="0">
                <a:latin typeface="+mj-ea"/>
                <a:ea typeface="+mj-ea"/>
              </a:rPr>
              <a:t>（</a:t>
            </a:r>
            <a:r>
              <a:rPr lang="en-US" altLang="zh-CN" sz="2000" b="1" dirty="0">
                <a:latin typeface="+mj-ea"/>
                <a:ea typeface="+mj-ea"/>
              </a:rPr>
              <a:t>1460--1524</a:t>
            </a:r>
            <a:r>
              <a:rPr lang="zh-CN" altLang="en-US" sz="2000" b="1" dirty="0">
                <a:latin typeface="+mj-ea"/>
                <a:ea typeface="+mj-ea"/>
              </a:rPr>
              <a:t>）， </a:t>
            </a:r>
            <a:r>
              <a:rPr lang="zh-CN" altLang="en-US" sz="2000" b="1" dirty="0">
                <a:solidFill>
                  <a:srgbClr val="FF0000"/>
                </a:solidFill>
                <a:latin typeface="+mj-ea"/>
                <a:ea typeface="+mj-ea"/>
              </a:rPr>
              <a:t>葡萄牙</a:t>
            </a:r>
            <a:r>
              <a:rPr lang="zh-CN" altLang="en-US" sz="2000" b="1" dirty="0">
                <a:latin typeface="+mj-ea"/>
                <a:ea typeface="+mj-ea"/>
              </a:rPr>
              <a:t>的著名航海家，他开辟了西欧到印度的新航路。</a:t>
            </a:r>
          </a:p>
        </p:txBody>
      </p:sp>
      <p:pic>
        <p:nvPicPr>
          <p:cNvPr id="135171" name="Picture 3" descr="达·伽马"/>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67400" y="990600"/>
            <a:ext cx="2671763" cy="3352800"/>
          </a:xfrm>
          <a:prstGeom prst="rect">
            <a:avLst/>
          </a:prstGeom>
          <a:noFill/>
          <a:extLst>
            <a:ext uri="{909E8E84-426E-40DD-AFC4-6F175D3DCCD1}">
              <a14:hiddenFill xmlns:a14="http://schemas.microsoft.com/office/drawing/2010/main" xmlns="">
                <a:solidFill>
                  <a:srgbClr val="FFFFFF"/>
                </a:solidFill>
              </a14:hiddenFill>
            </a:ext>
          </a:extLst>
        </p:spPr>
      </p:pic>
      <p:sp>
        <p:nvSpPr>
          <p:cNvPr id="135172" name="Rectangle 4"/>
          <p:cNvSpPr>
            <a:spLocks noGrp="1" noChangeArrowheads="1"/>
          </p:cNvSpPr>
          <p:nvPr>
            <p:ph type="title"/>
          </p:nvPr>
        </p:nvSpPr>
        <p:spPr>
          <a:xfrm>
            <a:off x="251520" y="277813"/>
            <a:ext cx="8435280" cy="990947"/>
          </a:xfrm>
        </p:spPr>
        <p:txBody>
          <a:bodyPr>
            <a:noAutofit/>
          </a:bodyPr>
          <a:lstStyle/>
          <a:p>
            <a:r>
              <a:rPr lang="en-US" altLang="en-US" sz="3600" b="1" dirty="0" smtClean="0"/>
              <a:t>★</a:t>
            </a:r>
            <a:r>
              <a:rPr lang="zh-CN" altLang="en-US" sz="3600" b="1" dirty="0" smtClean="0">
                <a:solidFill>
                  <a:srgbClr val="FF0000"/>
                </a:solidFill>
                <a:ea typeface="华文新魏" panose="02010800040101010101" pitchFamily="2" charset="-122"/>
              </a:rPr>
              <a:t>达</a:t>
            </a:r>
            <a:r>
              <a:rPr lang="zh-CN" altLang="en-US" sz="3600" b="1" dirty="0"/>
              <a:t>●</a:t>
            </a:r>
            <a:r>
              <a:rPr lang="zh-CN" altLang="en-US" sz="3600" b="1" dirty="0">
                <a:solidFill>
                  <a:srgbClr val="FF0000"/>
                </a:solidFill>
                <a:ea typeface="华文新魏" panose="02010800040101010101" pitchFamily="2" charset="-122"/>
              </a:rPr>
              <a:t>伽马</a:t>
            </a:r>
            <a:r>
              <a:rPr lang="zh-CN" altLang="en-US" sz="3600" b="1" dirty="0">
                <a:solidFill>
                  <a:schemeClr val="tx1"/>
                </a:solidFill>
                <a:ea typeface="华文新魏" panose="02010800040101010101" pitchFamily="2" charset="-122"/>
              </a:rPr>
              <a:t>开辟了西欧到印度的新航路</a:t>
            </a:r>
          </a:p>
        </p:txBody>
      </p:sp>
      <p:pic>
        <p:nvPicPr>
          <p:cNvPr id="8" name="Picture 2" descr="https://timgsa.baidu.com/timg?image&amp;quality=80&amp;size=b9999_10000&amp;sec=1520867496234&amp;di=1ae291067912cfa55873bbd168ba755e&amp;imgtype=0&amp;src=http%3A%2F%2Fyzhtml01.book118.com%2F2016%2F10%2F24%2F11%2F29649754%2F56.files%2Ffile0001.jpg"/>
          <p:cNvPicPr>
            <a:picLocks noChangeAspect="1" noChangeArrowheads="1"/>
          </p:cNvPicPr>
          <p:nvPr/>
        </p:nvPicPr>
        <p:blipFill>
          <a:blip r:embed="rId3" cstate="print"/>
          <a:srcRect/>
          <a:stretch>
            <a:fillRect/>
          </a:stretch>
        </p:blipFill>
        <p:spPr bwMode="auto">
          <a:xfrm>
            <a:off x="323528" y="1628800"/>
            <a:ext cx="5756081" cy="3744416"/>
          </a:xfrm>
          <a:prstGeom prst="rect">
            <a:avLst/>
          </a:prstGeom>
          <a:noFill/>
        </p:spPr>
      </p:pic>
    </p:spTree>
    <p:extLst>
      <p:ext uri="{BB962C8B-B14F-4D97-AF65-F5344CB8AC3E}">
        <p14:creationId xmlns:p14="http://schemas.microsoft.com/office/powerpoint/2010/main" xmlns="" val="68783231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8" name="Rectangle 6"/>
          <p:cNvSpPr>
            <a:spLocks noGrp="1" noChangeArrowheads="1"/>
          </p:cNvSpPr>
          <p:nvPr>
            <p:ph type="title"/>
          </p:nvPr>
        </p:nvSpPr>
        <p:spPr>
          <a:xfrm>
            <a:off x="179512" y="277813"/>
            <a:ext cx="6696744" cy="636587"/>
          </a:xfrm>
          <a:noFill/>
          <a:ln/>
          <a:extLst>
            <a:ext uri="{91240B29-F687-4F45-9708-019B960494DF}">
              <a14:hiddenLine xmlns:a14="http://schemas.microsoft.com/office/drawing/2010/main" xmlns="" w="9525">
                <a:solidFill>
                  <a:schemeClr val="tx1"/>
                </a:solidFill>
                <a:miter lim="800000"/>
                <a:headEnd/>
                <a:tailEnd/>
              </a14:hiddenLine>
            </a:ext>
          </a:extLst>
        </p:spPr>
        <p:txBody>
          <a:bodyPr>
            <a:noAutofit/>
          </a:bodyPr>
          <a:lstStyle/>
          <a:p>
            <a:r>
              <a:rPr lang="en-US" altLang="en-US" sz="3600" b="1" dirty="0" smtClean="0"/>
              <a:t>★</a:t>
            </a:r>
            <a:r>
              <a:rPr lang="zh-CN" altLang="en-US" sz="3600" b="1" dirty="0" smtClean="0">
                <a:solidFill>
                  <a:srgbClr val="FF0000"/>
                </a:solidFill>
                <a:ea typeface="华文新魏" panose="02010800040101010101" pitchFamily="2" charset="-122"/>
              </a:rPr>
              <a:t>麦哲伦</a:t>
            </a:r>
            <a:r>
              <a:rPr lang="zh-CN" altLang="en-US" sz="3600" b="1" dirty="0">
                <a:solidFill>
                  <a:schemeClr val="tx1"/>
                </a:solidFill>
                <a:ea typeface="华文新魏" panose="02010800040101010101" pitchFamily="2" charset="-122"/>
              </a:rPr>
              <a:t>发现麦哲伦海峡</a:t>
            </a:r>
          </a:p>
        </p:txBody>
      </p:sp>
      <p:sp>
        <p:nvSpPr>
          <p:cNvPr id="136194" name="Rectangle 2"/>
          <p:cNvSpPr>
            <a:spLocks noGrp="1" noChangeArrowheads="1"/>
          </p:cNvSpPr>
          <p:nvPr>
            <p:ph sz="quarter" idx="1"/>
          </p:nvPr>
        </p:nvSpPr>
        <p:spPr>
          <a:xfrm>
            <a:off x="6660232" y="3501008"/>
            <a:ext cx="2150368" cy="1828800"/>
          </a:xfrm>
          <a:solidFill>
            <a:srgbClr val="CCFFFF"/>
          </a:solidFill>
        </p:spPr>
        <p:txBody>
          <a:bodyPr>
            <a:normAutofit lnSpcReduction="10000"/>
          </a:bodyPr>
          <a:lstStyle/>
          <a:p>
            <a:pPr>
              <a:lnSpc>
                <a:spcPct val="90000"/>
              </a:lnSpc>
              <a:buFont typeface="Wingdings" panose="05000000000000000000" pitchFamily="2" charset="2"/>
              <a:buNone/>
            </a:pPr>
            <a:r>
              <a:rPr lang="zh-CN" altLang="en-US" sz="1800" b="1" dirty="0" smtClean="0">
                <a:solidFill>
                  <a:srgbClr val="FF0000"/>
                </a:solidFill>
                <a:latin typeface="+mj-ea"/>
                <a:ea typeface="+mj-ea"/>
              </a:rPr>
              <a:t>    麦哲伦</a:t>
            </a:r>
            <a:r>
              <a:rPr lang="zh-CN" altLang="en-US" sz="2000" b="1" dirty="0">
                <a:latin typeface="+mj-ea"/>
                <a:ea typeface="+mj-ea"/>
              </a:rPr>
              <a:t>（</a:t>
            </a:r>
            <a:r>
              <a:rPr lang="en-US" altLang="zh-CN" sz="2000" b="1" dirty="0" smtClean="0">
                <a:latin typeface="+mj-ea"/>
                <a:ea typeface="+mj-ea"/>
              </a:rPr>
              <a:t>1480--1521</a:t>
            </a:r>
            <a:r>
              <a:rPr lang="zh-CN" altLang="en-US" sz="2000" b="1" dirty="0">
                <a:latin typeface="+mj-ea"/>
                <a:ea typeface="+mj-ea"/>
              </a:rPr>
              <a:t>），</a:t>
            </a:r>
            <a:r>
              <a:rPr lang="zh-CN" altLang="en-US" sz="2000" b="1" dirty="0">
                <a:solidFill>
                  <a:srgbClr val="FF0000"/>
                </a:solidFill>
                <a:latin typeface="+mj-ea"/>
                <a:ea typeface="+mj-ea"/>
              </a:rPr>
              <a:t>葡萄牙</a:t>
            </a:r>
            <a:r>
              <a:rPr lang="zh-CN" altLang="en-US" sz="2000" b="1" dirty="0">
                <a:latin typeface="+mj-ea"/>
                <a:ea typeface="+mj-ea"/>
              </a:rPr>
              <a:t>著名航海家和探险家，先后为葡萄牙和西班牙作航海探险。 </a:t>
            </a:r>
          </a:p>
        </p:txBody>
      </p:sp>
      <p:sp>
        <p:nvSpPr>
          <p:cNvPr id="136196" name="Rectangle 4"/>
          <p:cNvSpPr>
            <a:spLocks noChangeArrowheads="1"/>
          </p:cNvSpPr>
          <p:nvPr/>
        </p:nvSpPr>
        <p:spPr bwMode="auto">
          <a:xfrm>
            <a:off x="755576" y="5532438"/>
            <a:ext cx="7931224" cy="366712"/>
          </a:xfrm>
          <a:prstGeom prst="rect">
            <a:avLst/>
          </a:prstGeom>
          <a:solidFill>
            <a:srgbClr val="FFFFCC"/>
          </a:solidFill>
          <a:ln>
            <a:noFill/>
          </a:ln>
          <a:effectLst/>
          <a:extLs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algn="l">
              <a:buFontTx/>
              <a:buNone/>
            </a:pPr>
            <a:r>
              <a:rPr lang="en-US" altLang="zh-CN" b="1" dirty="0">
                <a:latin typeface="华文新魏" panose="02010800040101010101" pitchFamily="2" charset="-122"/>
                <a:ea typeface="华文新魏" panose="02010800040101010101" pitchFamily="2" charset="-122"/>
              </a:rPr>
              <a:t>1519--1521</a:t>
            </a:r>
            <a:r>
              <a:rPr lang="zh-CN" altLang="en-US" b="1" dirty="0">
                <a:latin typeface="华文新魏" panose="02010800040101010101" pitchFamily="2" charset="-122"/>
                <a:ea typeface="华文新魏" panose="02010800040101010101" pitchFamily="2" charset="-122"/>
              </a:rPr>
              <a:t>年率领船队首次环航地球，被认为是第一个环球航行的人。 </a:t>
            </a:r>
          </a:p>
        </p:txBody>
      </p:sp>
      <p:pic>
        <p:nvPicPr>
          <p:cNvPr id="136197" name="Picture 5" descr="808a27db37711775d0164e84">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44208" y="836712"/>
            <a:ext cx="2447925" cy="26670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s://timgsa.baidu.com/timg?image&amp;quality=80&amp;size=b9999_10000&amp;sec=1520867496234&amp;di=1ae291067912cfa55873bbd168ba755e&amp;imgtype=0&amp;src=http%3A%2F%2Fyzhtml01.book118.com%2F2016%2F10%2F24%2F11%2F29649754%2F56.files%2Ffile0001.jpg"/>
          <p:cNvPicPr>
            <a:picLocks noChangeAspect="1" noChangeArrowheads="1"/>
          </p:cNvPicPr>
          <p:nvPr/>
        </p:nvPicPr>
        <p:blipFill>
          <a:blip r:embed="rId4" cstate="print"/>
          <a:srcRect/>
          <a:stretch>
            <a:fillRect/>
          </a:stretch>
        </p:blipFill>
        <p:spPr bwMode="auto">
          <a:xfrm>
            <a:off x="395536" y="1484784"/>
            <a:ext cx="5756081" cy="3744416"/>
          </a:xfrm>
          <a:prstGeom prst="rect">
            <a:avLst/>
          </a:prstGeom>
          <a:noFill/>
        </p:spPr>
      </p:pic>
    </p:spTree>
    <p:extLst>
      <p:ext uri="{BB962C8B-B14F-4D97-AF65-F5344CB8AC3E}">
        <p14:creationId xmlns:p14="http://schemas.microsoft.com/office/powerpoint/2010/main" xmlns="" val="62178294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3528" y="548680"/>
            <a:ext cx="2736304" cy="3877399"/>
            <a:chOff x="323528" y="548680"/>
            <a:chExt cx="2736304" cy="3877399"/>
          </a:xfrm>
        </p:grpSpPr>
        <p:pic>
          <p:nvPicPr>
            <p:cNvPr id="234498" name="Picture 2" descr="http://p2.so.qhimgs1.com/bdr/_240_/t01fcc6016cebbbe97e.jpg"/>
            <p:cNvPicPr>
              <a:picLocks noChangeAspect="1" noChangeArrowheads="1"/>
            </p:cNvPicPr>
            <p:nvPr/>
          </p:nvPicPr>
          <p:blipFill>
            <a:blip r:embed="rId2" cstate="print"/>
            <a:srcRect/>
            <a:stretch>
              <a:fillRect/>
            </a:stretch>
          </p:blipFill>
          <p:spPr bwMode="auto">
            <a:xfrm>
              <a:off x="323528" y="548680"/>
              <a:ext cx="2736304" cy="3569094"/>
            </a:xfrm>
            <a:prstGeom prst="rect">
              <a:avLst/>
            </a:prstGeom>
            <a:noFill/>
          </p:spPr>
        </p:pic>
        <p:sp>
          <p:nvSpPr>
            <p:cNvPr id="5" name="矩形 4"/>
            <p:cNvSpPr/>
            <p:nvPr/>
          </p:nvSpPr>
          <p:spPr>
            <a:xfrm>
              <a:off x="827584" y="4149080"/>
              <a:ext cx="1673856" cy="276999"/>
            </a:xfrm>
            <a:prstGeom prst="rect">
              <a:avLst/>
            </a:prstGeom>
          </p:spPr>
          <p:txBody>
            <a:bodyPr wrap="none">
              <a:spAutoFit/>
            </a:bodyPr>
            <a:lstStyle/>
            <a:p>
              <a:r>
                <a:rPr kumimoji="1" lang="zh-CN" altLang="en-US" sz="1200" b="1" dirty="0" smtClean="0">
                  <a:solidFill>
                    <a:srgbClr val="002060"/>
                  </a:solidFill>
                  <a:latin typeface="华文新魏" pitchFamily="2" charset="-122"/>
                  <a:ea typeface="华文新魏" pitchFamily="2" charset="-122"/>
                </a:rPr>
                <a:t>马克思（</a:t>
              </a:r>
              <a:r>
                <a:rPr kumimoji="1" lang="en-US" altLang="zh-CN" sz="1200" b="1" dirty="0" smtClean="0">
                  <a:solidFill>
                    <a:srgbClr val="002060"/>
                  </a:solidFill>
                  <a:latin typeface="华文新魏" pitchFamily="2" charset="-122"/>
                  <a:ea typeface="华文新魏" pitchFamily="2" charset="-122"/>
                </a:rPr>
                <a:t>1818--1883</a:t>
              </a:r>
              <a:r>
                <a:rPr kumimoji="1" lang="zh-CN" altLang="en-US" sz="1200" b="1" dirty="0" smtClean="0">
                  <a:solidFill>
                    <a:srgbClr val="002060"/>
                  </a:solidFill>
                  <a:latin typeface="华文新魏" pitchFamily="2" charset="-122"/>
                  <a:ea typeface="华文新魏" pitchFamily="2" charset="-122"/>
                </a:rPr>
                <a:t>）</a:t>
              </a:r>
              <a:endParaRPr lang="zh-CN" altLang="en-US" sz="1200" dirty="0">
                <a:solidFill>
                  <a:srgbClr val="002060"/>
                </a:solidFill>
              </a:endParaRPr>
            </a:p>
          </p:txBody>
        </p:sp>
      </p:grpSp>
      <p:grpSp>
        <p:nvGrpSpPr>
          <p:cNvPr id="2" name="组合 8"/>
          <p:cNvGrpSpPr/>
          <p:nvPr/>
        </p:nvGrpSpPr>
        <p:grpSpPr>
          <a:xfrm>
            <a:off x="4860032" y="2492896"/>
            <a:ext cx="3960440" cy="3917723"/>
            <a:chOff x="4860032" y="2504469"/>
            <a:chExt cx="4427984" cy="4127601"/>
          </a:xfrm>
        </p:grpSpPr>
        <p:sp>
          <p:nvSpPr>
            <p:cNvPr id="6" name="云形标注 5"/>
            <p:cNvSpPr/>
            <p:nvPr/>
          </p:nvSpPr>
          <p:spPr>
            <a:xfrm>
              <a:off x="4860032" y="2504469"/>
              <a:ext cx="4427984" cy="4020875"/>
            </a:xfrm>
            <a:prstGeom prst="cloudCallout">
              <a:avLst>
                <a:gd name="adj1" fmla="val -112832"/>
                <a:gd name="adj2" fmla="val -5269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2"/>
            <p:cNvSpPr txBox="1">
              <a:spLocks/>
            </p:cNvSpPr>
            <p:nvPr/>
          </p:nvSpPr>
          <p:spPr>
            <a:xfrm>
              <a:off x="5262576" y="2959662"/>
              <a:ext cx="3672408" cy="3672408"/>
            </a:xfrm>
            <a:prstGeom prst="rect">
              <a:avLst/>
            </a:prstGeom>
          </p:spPr>
          <p:txBody>
            <a:bodyPr vert="horz">
              <a:normAutofit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000" b="1" i="0" u="none" strike="noStrike" kern="1200" cap="none" spc="0" normalizeH="0" baseline="0" noProof="0" dirty="0" smtClean="0">
                  <a:ln>
                    <a:noFill/>
                  </a:ln>
                  <a:solidFill>
                    <a:schemeClr val="tx1"/>
                  </a:solidFill>
                  <a:effectLst/>
                  <a:uLnTx/>
                  <a:uFillTx/>
                  <a:latin typeface="+mj-ea"/>
                  <a:ea typeface="+mj-ea"/>
                  <a:cs typeface="+mn-cs"/>
                </a:rPr>
                <a:t>美洲的发现、绕过非洲的航行，给新兴的资产阶级开辟了新天地。东印度和中国的市场、美洲的殖民化、对殖民地的贸易、交换手段和一般商品的增加，使商业、航海业和工业空前高涨，因而使正在崩溃的封建社会内部的革命因素迅速发展。</a:t>
              </a:r>
              <a:endParaRPr kumimoji="0" lang="en-US" altLang="zh-CN" sz="2000" b="1" i="0" u="none" strike="noStrike" kern="1200" cap="none" spc="0" normalizeH="0" baseline="0" noProof="0" dirty="0" smtClean="0">
                <a:ln>
                  <a:noFill/>
                </a:ln>
                <a:solidFill>
                  <a:schemeClr val="tx1"/>
                </a:solidFill>
                <a:effectLst/>
                <a:uLnTx/>
                <a:uFillTx/>
                <a:latin typeface="+mj-ea"/>
                <a:ea typeface="+mj-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000" b="1" i="0" u="none" strike="noStrike" kern="1200" cap="none" spc="0" normalizeH="0" baseline="0" noProof="0" dirty="0" smtClean="0">
                  <a:ln>
                    <a:noFill/>
                  </a:ln>
                  <a:solidFill>
                    <a:schemeClr val="tx1"/>
                  </a:solidFill>
                  <a:effectLst/>
                  <a:uLnTx/>
                  <a:uFillTx/>
                  <a:latin typeface="+mj-ea"/>
                  <a:ea typeface="+mj-ea"/>
                  <a:cs typeface="+mn-cs"/>
                </a:rPr>
                <a:t>--《</a:t>
              </a:r>
              <a:r>
                <a:rPr kumimoji="0" lang="zh-CN" altLang="en-US" sz="2000" b="1" i="0" u="none" strike="noStrike" kern="1200" cap="none" spc="0" normalizeH="0" baseline="0" noProof="0" dirty="0" smtClean="0">
                  <a:ln>
                    <a:noFill/>
                  </a:ln>
                  <a:solidFill>
                    <a:schemeClr val="tx1"/>
                  </a:solidFill>
                  <a:effectLst/>
                  <a:uLnTx/>
                  <a:uFillTx/>
                  <a:latin typeface="+mj-ea"/>
                  <a:ea typeface="+mj-ea"/>
                  <a:cs typeface="+mn-cs"/>
                </a:rPr>
                <a:t>共产党宣言</a:t>
              </a:r>
              <a:r>
                <a:rPr kumimoji="0" lang="en-US" altLang="zh-CN" sz="2000" b="1" i="0" u="none" strike="noStrike" kern="1200" cap="none" spc="0" normalizeH="0" baseline="0" noProof="0" dirty="0" smtClean="0">
                  <a:ln>
                    <a:noFill/>
                  </a:ln>
                  <a:solidFill>
                    <a:schemeClr val="tx1"/>
                  </a:solidFill>
                  <a:effectLst/>
                  <a:uLnTx/>
                  <a:uFillTx/>
                  <a:latin typeface="+mj-ea"/>
                  <a:ea typeface="+mj-ea"/>
                  <a:cs typeface="+mn-cs"/>
                </a:rPr>
                <a:t>》</a:t>
              </a:r>
              <a:endParaRPr kumimoji="0" lang="zh-CN" altLang="en-US" sz="2000" b="1" i="0" u="none" strike="noStrike" kern="1200" cap="none" spc="0" normalizeH="0" baseline="0" noProof="0" dirty="0">
                <a:ln>
                  <a:noFill/>
                </a:ln>
                <a:solidFill>
                  <a:schemeClr val="tx1"/>
                </a:solidFill>
                <a:effectLst/>
                <a:uLnTx/>
                <a:uFillTx/>
                <a:latin typeface="+mj-ea"/>
                <a:ea typeface="+mj-ea"/>
                <a:cs typeface="+mn-c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395536" y="304800"/>
            <a:ext cx="8215064" cy="960438"/>
          </a:xfrm>
        </p:spPr>
        <p:txBody>
          <a:bodyPr>
            <a:normAutofit/>
          </a:bodyPr>
          <a:lstStyle/>
          <a:p>
            <a:r>
              <a:rPr lang="zh-CN" altLang="en-US" b="1" dirty="0">
                <a:solidFill>
                  <a:schemeClr val="tx1"/>
                </a:solidFill>
                <a:ea typeface="华文新魏" panose="02010800040101010101" pitchFamily="2" charset="-122"/>
              </a:rPr>
              <a:t>案例：郑和下西洋与地理大发现</a:t>
            </a:r>
            <a:endParaRPr lang="zh-CN" altLang="en-US" dirty="0">
              <a:solidFill>
                <a:schemeClr val="tx1"/>
              </a:solidFill>
              <a:ea typeface="华文新魏" panose="02010800040101010101" pitchFamily="2" charset="-122"/>
            </a:endParaRPr>
          </a:p>
        </p:txBody>
      </p:sp>
      <p:pic>
        <p:nvPicPr>
          <p:cNvPr id="137223" name="Picture 7" descr="cj09101302_2009101309154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04248" y="1268760"/>
            <a:ext cx="1753369" cy="227494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descr="https://timgsa.baidu.com/timg?image&amp;quality=80&amp;size=b9999_10000&amp;sec=1520867496234&amp;di=1ae291067912cfa55873bbd168ba755e&amp;imgtype=0&amp;src=http%3A%2F%2Fyzhtml01.book118.com%2F2016%2F10%2F24%2F11%2F29649754%2F56.files%2Ffile0001.jpg"/>
          <p:cNvPicPr>
            <a:picLocks noChangeAspect="1" noChangeArrowheads="1"/>
          </p:cNvPicPr>
          <p:nvPr/>
        </p:nvPicPr>
        <p:blipFill>
          <a:blip r:embed="rId3" cstate="print"/>
          <a:srcRect/>
          <a:stretch>
            <a:fillRect/>
          </a:stretch>
        </p:blipFill>
        <p:spPr bwMode="auto">
          <a:xfrm>
            <a:off x="4067944" y="3501008"/>
            <a:ext cx="4752528" cy="3091590"/>
          </a:xfrm>
          <a:prstGeom prst="rect">
            <a:avLst/>
          </a:prstGeom>
          <a:noFill/>
        </p:spPr>
      </p:pic>
      <p:grpSp>
        <p:nvGrpSpPr>
          <p:cNvPr id="14" name="组合 13"/>
          <p:cNvGrpSpPr/>
          <p:nvPr/>
        </p:nvGrpSpPr>
        <p:grpSpPr>
          <a:xfrm>
            <a:off x="251520" y="1196752"/>
            <a:ext cx="4419600" cy="4344144"/>
            <a:chOff x="107504" y="1196752"/>
            <a:chExt cx="4419600" cy="4344144"/>
          </a:xfrm>
        </p:grpSpPr>
        <p:grpSp>
          <p:nvGrpSpPr>
            <p:cNvPr id="10" name="组合 9"/>
            <p:cNvGrpSpPr/>
            <p:nvPr/>
          </p:nvGrpSpPr>
          <p:grpSpPr>
            <a:xfrm>
              <a:off x="107504" y="2492896"/>
              <a:ext cx="4419600" cy="3048000"/>
              <a:chOff x="395536" y="1412776"/>
              <a:chExt cx="4419600" cy="3048000"/>
            </a:xfrm>
          </p:grpSpPr>
          <p:pic>
            <p:nvPicPr>
              <p:cNvPr id="137219" name="Picture 3" descr="0130000056480012546665981007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5536" y="1412776"/>
                <a:ext cx="4419600" cy="3048000"/>
              </a:xfrm>
              <a:prstGeom prst="rect">
                <a:avLst/>
              </a:prstGeom>
              <a:noFill/>
              <a:extLst>
                <a:ext uri="{909E8E84-426E-40DD-AFC4-6F175D3DCCD1}">
                  <a14:hiddenFill xmlns:a14="http://schemas.microsoft.com/office/drawing/2010/main" xmlns="">
                    <a:solidFill>
                      <a:srgbClr val="FFFFFF"/>
                    </a:solidFill>
                  </a14:hiddenFill>
                </a:ext>
              </a:extLst>
            </p:spPr>
          </p:pic>
          <p:sp>
            <p:nvSpPr>
              <p:cNvPr id="137222" name="Rectangle 6"/>
              <p:cNvSpPr>
                <a:spLocks noChangeArrowheads="1"/>
              </p:cNvSpPr>
              <p:nvPr/>
            </p:nvSpPr>
            <p:spPr bwMode="auto">
              <a:xfrm>
                <a:off x="3059832" y="1556792"/>
                <a:ext cx="119455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buFontTx/>
                  <a:buNone/>
                </a:pPr>
                <a:r>
                  <a:rPr lang="zh-CN" altLang="en-US" sz="1200" b="1" dirty="0">
                    <a:latin typeface="+mj-ea"/>
                    <a:ea typeface="+mj-ea"/>
                  </a:rPr>
                  <a:t>（</a:t>
                </a:r>
                <a:r>
                  <a:rPr lang="en-US" altLang="zh-CN" sz="1200" b="1" dirty="0" smtClean="0">
                    <a:latin typeface="+mj-ea"/>
                    <a:ea typeface="+mj-ea"/>
                  </a:rPr>
                  <a:t>1405-1433</a:t>
                </a:r>
                <a:r>
                  <a:rPr lang="zh-CN" altLang="en-US" sz="1200" b="1" dirty="0" smtClean="0">
                    <a:latin typeface="+mj-ea"/>
                    <a:ea typeface="+mj-ea"/>
                  </a:rPr>
                  <a:t>）</a:t>
                </a:r>
                <a:endParaRPr lang="zh-CN" altLang="en-US" sz="1200" b="1" dirty="0">
                  <a:latin typeface="+mj-ea"/>
                  <a:ea typeface="+mj-ea"/>
                </a:endParaRPr>
              </a:p>
            </p:txBody>
          </p:sp>
        </p:grpSp>
        <p:pic>
          <p:nvPicPr>
            <p:cNvPr id="137221" name="Picture 5" descr="00139819"/>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7504" y="1196752"/>
              <a:ext cx="1728192" cy="1980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89442" name="AutoShape 2" descr="data:image/jpeg;base64,/9j/4AAQSkZJRgABAQAAAQABAAD/2wBDAAgGBgcGBQgHBwcJCQgKDBQNDAsLDBkSEw8UHRofHh0aHBwgJC4nICIsIxwcKDcpLDAxNDQ0Hyc5PTgyPC4zNDL/2wBDAQkJCQwLDBgNDRgyIRwhMjIyMjIyMjIyMjIyMjIyMjIyMjIyMjIyMjIyMjIyMjIyMjIyMjIyMjIyMjIyMjIyMjL/wAARCAFoAY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pUZJIfKDhsHOD1Bpr3E2Xt92JcfJnpVqXS0t4D5K7mJLBl71mRyHzz5yspU4LYzXwVSjKD1R9JCcZ6ovQlooFab5ZRncRVHUluY1je2Dt5xw3ljJH/wBargl+0Bk3fKRk+5pIYpDKkallbBLqO2OlTTkua9rjlFyXYwxpk8Clrh1Xby4LYJHu1YN7cQxOs2mANMzESQg5U/7Wa6DxFZnV7R7WOeRZQC3ovHYmuI0NnhjZ7obYFco7Dkj1r3MI3Uj7RvbojzMW1TSppXbe7Nu2t4Z1WJId0q5ZR1Oe4zVmC3eMI8xLRNwFXpu9DTFWK3hkayYloWEiHuw7/pV6wnMlsrfK0cuXTAzj2PpW06nROyfXrcwhQb/eSu2m015DbSX7Ldb41wFYiSM9AD2rUvrqPTrb7YpZ0VdzKDw2elYs16yy7Db7EJ+ZgME1ZRRLbS2VyyyQ53qCcHHpXJiqSdqnbex04So03TatfVGPrGqm5limKqZWXHlheFBp2nrc/aooTK0SOOGIyD7Vu2FvYRKXRFdnUjEnO32FUDlW2BSrK25B6c1cMTCpenBNWRcqLhJVJu/kal3bwRJG8ZDADy5Qpzyf4ql025kKFAqtNEChLfxKelVb24uZ7ZfsloiiRQruvPPcY7VPBBcQ481dpCDIXkn3rkm/3VpvVPQ2jZVFKK0aHXSFnWMOsbRrhh71XgTEzofnTjJHGKjl2vcSOHJReSSeas26q9uyGQknkLt/rXE1Zep0NajSI3lKbcKvG4HirIDSQybUDCMfe6ZqCNBA5QHcp647fWrAdEV+GznBC9CKi9itzX0i5FzbiyuMMdvynvTZYnhmaCQ8ryjf3hWXa4E4ePIZemO1O8R+L7PSLBUvoxJc7dykHGBXo0IuvHk6rY5qj5HzPYp+J/Gdv4ViiWaCSWSToV+6BUnhzX7PxJaNdWnyFW2tEx+YV5vrvxLGq2DWUum200bDALjLL7g1xulavdaRdtPaSNFuzwDxXrRyyM6ST0kjkeLandbHu3irxdYeG7cM+JrvGFiVu/vUHgvXtV8RxzyahZeVbEZiYrjJ9q8SXUZ21IX9yBcyBsgSnINd5p3xZ1KExQ3NtCIVOAqrgAelE8u5KfLBJt7tijiOad27I9XtsrLg/e6Ul7EUkD8Yb+dUNF8RaZrdv9tt2ZWU4ePuD6/StC7u7eWADc2TyuV614k6TgnF7o7oyu01sWLYCW3KHuMVRVzBdFcHAOPwqe0uIIoRuk57nHAqC7aGaZWjnVf72eM1DjdJrcadm10LjoyyFgPl6hqna6jcBVwWGASelUHlaSFIlJKgdRV6ytxCgBwwPdq9ChRUY8zOGrVc5ciIVnQXCEBWXdgkdjViZCshP8J+YVUeExs/GBkkYq87f6JE7dcYrklNzvc6YxUErFuwm3RBT9BVp32Kfl3Gsuyba7oeM8itJGDqGByOn416mFq3ppPc5K0bS0GsPNwWJx/dp2xWGMcUvUml6CujcxsNVQowBgUvA7c0uRnFN3ruCnqe1Mew4D1pQaTIoNNMQtB603NJmhyGkO3UhakDUlTzBYdmkLU3NLmlcdhwPNKSMUzdTXcLnNF7ADKrHJUGioTcbDjcoopXFdHDW+tXlqVy29fQ1qC4t9SUvHiOcjDKejCuafTL6zuGFpcrcxg4WOXg/TPrUdteo8rRkNBcKfuPwQfb1rnap1lo7iTq0ZXsze3varJGIjvXnaRy3/1qjtryV1muQ/788bF/hWrFvercRiGf5ZlGEc9/rVWS3eC+3FjGCMsF715VbD+yu1senQxKqK3UluHkCwvGFJKlSGXqT3rl7uzS31GUxoBbXWVPdd/eurjdJI5cS7tpxtPXnvVeXTUutIntgjEK26JvRqeDxDpSV9np8isXQVWk11WpzNo8hma2gG+dU2nPAUVrWT/2ZFE9piWULtkXb8qkelc4Z7myuhchAHQ7XB6H2Nbr6lFcReejpCjgFgvc4r0q6fMna8eljz8Pf2bV7S63JUne9uJ0ktvNuG5VuigelQ2gLzpDKFI8zYQp/TNQXHiMpalIEVWYbQ/Q1Fp1vMY0m3OIw5LOvJJNTGDjCU5qyfQl1ozrQp03drdo6e9tYoISse0FW7DOCKqPH9rgku2RVuI+mD95e4xTLm4i02N53lIiYAosv3mbucVKkqvYre2hWXcct7e2K81c9JqVtL7npuUZtwTTZnNcz202+1jWSKUYdGOMH1HvWjYarb3Eq201vLEGGCxOVBqt9gjmaVzeOowCNgG1SfWoDFLZScyiUZG1yBj6V2fucRpszik61Lb4U/uNPUbFYpXLOF3YVEA4IqWJktgEmXbkAbz0qU3SToGlQGZl257KaqXFuwLRvOGVRuwRXm1IuMlB9D0oy5opos20UVw8jIjGLOCx4BP9aspZosapkiPfknufaqtk8ptYY0dfJByV6c1Nc3PntFbxjaY/mY1CS5tAs3oTiNY7ximFiA3MO4ArwXxrrcuq+Irpi58pWKoAeMCvatTvTZ6FeXjnEixMB9a+c5nae5kfPLMTX0OTU071GebjpNNRQwEsw9O1TooyM5qxbWG8hWkSMHnLkCrYtLGJj5l9Gf8AdGa+gVkee7meF/2jgU0q/UE8VsJBpRwDfN+CGphYWUoCxXoJ6YZcUpOwJXOi+GFyy6wbWRsRyqcjpyK9Yl/ebpRkgfKgrybwdaSWHia3OUZC3UHORXtr3tgihZI9vptFfN5lTXtE72ueph5tRskZ0sO2GODqWG5jTUhDxyShcqowufWnStbGRmW7lXd2K5AqdZo1txCLr93j+5XBCEVK7asbzlJxaSIrdvmAxkdOnStOQp9mKqNxx16YrPT7IqgGeZ/ooFWUks1UjZIwI/iYiuudaDjypnJTpSUuZoWCBGzvJIx/eqQW7byBnB6ZbtTBPbbeLb/x409biI9Lcfma5k6VrNm/vdi1FbhQD8pPrmp41MTsC3Dc4xWdvhOAYSCeeGNAdM/JJLGfrkV1U61KGxlKnN7mqHLHhePWggDqfzrML3mT5Uscq+jcEUm+dsi5LJz1HK/nXTGvGS0ZzyhJdC5NdEsI4VLNn8qmjj2L/eJ5J/pUdpFGkW6N1f8A2gc1Z5z0raKvrcmzT1G0GlxmkIqrD0EpDS96NpqWgGminbTRtNFh3G0h9+lOKms+5lkdyoO1RSE3ZFozICecYqpNexqGGQRWZLcbQTIxGKzLnUmY7LeIue7N0oSMZVUtC5cXa7yWY4J4yaKxTay3blmLcdvSinymPOy7exPhsOFiJDnjncPeqN1FBcBle1EoZRicNhlP17mtfKXFuHjIdGGQQciqUqGMI4VVVSWI98V87CcovzPpnyyVpGQhkspFWZ/MhY7VfGCp9DW/bXqyMIJgGwPkc8/hWVMzM5ARZlmXkHopqO2SW3kFvLyGGUY/yr0aVX2nuzWp5eIwzpPnhsa09hsm8wIQcdR0qV4XazkwzqOCdp6NT7S83w/ZpW+ZhhSex9KSKWRWaB+QSSw7/SuDE0XSlzLZnVh6/tY+aMW902yvLWSR5XW7U/OzDgr2471hr4YlkiVku0KM20Iv3vyrsjYut6rCDAYcFqzTeRaTdzv9683kiPbwV9faujD4mq1ywCvRpSvKa+Zymv6PJozWriRpophtztxtb0qXTr2409JSlxtjkAAVudp9R6VLqN5qPiO8EUaNcuvKxIvyJjvVYWyLEFmU+bkhlBwFIr3YWnTUajTfkfK13KjXdSkmo7XJp7W61Z433ncTgvIeCPbNb+nPZ6Vb/Z7WN2kzhwWyScckCs+zuRqFlHBezJE8LY+bgFexFT2tzbR3xtoJIt7/ACq5PI/GvHxftJ3i1ZLofRYKNGEVUUrye9/0OhdoTBG8UO1X+/8ALwarzWyfZZ4Ch81cPHjoRV2KXyLaK2kAdl/iHIJNEsmyZZUXzGH3lX+EV5cZOM010O+SUk09mZAuXVYJNmSx2Nn+E+taMq2sxSE7mnYcFfu/Q1Rn2vPcgbdp+ZT3B9K0Z2WK2hmKAEAbmHG3jqa6cUrtTWzRlhnZOD6NiOiQxxvI6lQ23YvBqrd4W6ZwDtIADLxVo7N8crFSjcqT/F9Kadr3JdSVHUqemK5oqzudK7nO+OJhD4QuPLbKthSa8OikWIl8ZbtXtPxQnjXweEi+XdKM+9eIdgK+qyiNqF+7PGx0r1LDpJHkbc5JNbXhyxsr28Ed220EcEnFY627tg7cA/3qtx6e7EY37uxVa9OUla17HDySmtDvb/w74estKnlFyomVMr8wPNcNFMzA5IyOlXU8PTSAGSRgCO+TTjoM8TAh8j+8VIFZ05JKzdyo05R3uXtI1Ke3dZI2+ZDnBr3DQruPXdCjuAo3Yww7g14NEjRS7CvI4yOc1658LJmfTbm2J5Rsj8a87MKKqQv1R24eo4ux0MliUUqORUQgKDvxXQyQAjBGT61We1T8a+flh5J6HoQrprUywdpUdCRzip0BwByc1a+yovLc1KiIo4FTGhK+o3Vj0KwRmwADU6W79zipBjPHBp+4mtoUIrcylVb2I/s4BBJzTxGqjgU8cgUY9a1dKPQhzkRmFOhFTRZjG3JK+jcilBHcU4YzzVwgk7ohtvcaIkzuhJhk9vumrEFw0jGKYbZV7f3h6ioguT1yKfMglVXQ7ZV+77+1dVKcld/0zOSTZZpD1pkMolhDjhhwR3BqSuy6autjDZ2EIpMU40mKTQ0JijFKaTBHWlYBKgeBHY5qxSHmnYTMS9sxtOQNp55rOSNAWRVXaP7oro7uLcDkE+lZsduyOSE246A96TMZR1Kscbxj5FBB9RRWl5GQC4YH0XpRQLkPN9Iv5NE1uTRr18Qud0TMeB6V0l3bvMmUORnLKehrE17TF8R6YJbb/j6jXzIWHUgfw03wl4g/tK3+wXTbb+HKlTwWA/rXi1aXPH2sVqtGv1PfV4y5WXHiKtEkbkknlAcZFPgT7RGYC2JVY7M9c064tv3zCRNzbt0bA4x7VXlWSOWR5MKvDKynkGueMrNNbo1aU4uL6kyzvuJPyyKcH6jvWhOzOkF3HkFvldR3NV5IUkVLlCuHUZz61btwwtJlK52/MuK9KolVoni0m6VZrtoOvGmW5tpowzoD80ZbBI9BWXqWkQ3tzHdXL7cttKo2D7K1WYZJS0csjr5YbIDHBB9KS5eOK8lnVN0LOA67uAfWvLpzcXdHrypxlo1cp2xh05UjhRrWQswfHQqO+a5jUCXnmuVJMZfcpYY3e9dbfWT3UElzbRtN5LbsM2A6+g9apXVsmpQlpYTbQsoUqwwRjsK9TB1IwbnJnlZhRdaKpU1bXcybLSZtRsopT5amQFhvJ4FXbTQLKN98shluUIIUHC8d/etmwSAQtCX4VQsTEcHHGBUnkxw+Z50fzlSBt9a5q+NnUbSdkzehgadOztdrqSQXCwx7pYgyuNq46inRmUGSVkZFxgqvVlp2mW9stuXL/vV52sf0pL68kEBkhB3KcNkdvSvP1vody7Edw1lesqBvLXaf3i8EH0qtLgXSq8rNAV+bHIzUU0SXhXzI3Tcvyovc+tEUF1CVhFttYruQseCBWrbas2PlSJ5XZpES2fzYo1+Xp8tWg7so8xcyMAeFwMU6GzZriL7TCsTBchV/i+tWUcKzbU+VW53VNugXT0PPfivMDotpbqMFm3fiK8qsrR5bgIib26+wr0n4tXcMqWSwurnLZ2ngdOK5fwzYtN8oT53Ujd3wa+pwTdPDK+55k6Xta7XY0PDejWE14ftU0csinBUtgA16npHh6zIjP2ZNvrgHNeUNpuiWHnm4iv5WhPzzQZ2oc9z61Hp/im40i6iutN1K6ljjPMNwcjH9amrRlU95SZtGah7jR75ZWVhJNKgs4j5JA5TOeKv3EGkW8ObtLOKLGT5m0cVwN9rOpWvgs6xZ3SxzXeC7sPuE+lcTHqOnWscd14is9T1Wac5jLsVjb12+oqMPTutd0RXi099DvfE/gvQtU0e41bQZIluIVMn7lwVbHqKz/hFKbie+Yn5goDDHU5rp/Alr4dvbGe/0awns1mXypreUnaPoDXE6NL/whfxCurdH/wBClLHyzycH/wCvXRJ3i4djlSad0ewSIDziq7pzVwFZo0ljPyyKGGKhlXFedVg9zWLuUm4OAM04IccjrTsENuPSo3kOe9YWildmqu3oKQFyab5mO1NGWqWK3JO5uFqYqUtIorRLUYHJ5ANPCO54BqxtSNdxwAO5phuM8xoSOzHgVsqSSu2Z8z6Atu5POOamRUTO5wx9BVG5mlWF8ud2MhV6VDp11cuiu8alT1J61VJQ5rJEVHJLU1xJETwD+VKNjHIyDRHKHA28e1ScEdK61HsZXGIgWVnH8XUf1qQ0lFaJWVkDdxD0pRQaKTBBSUUlACilo9KSgANMMSE7ioJqQCjHvTtcViPy1PUZoqTFFKw7Hmnhu9j/ALJQxoVkj+TnrxXE3tvcQ+Jri4tg0V3C/m4A+8uetaeh36Wd/BBcybQoIkA6Mc1P4yZoZ4tWjHCgIxXjK5rz6a5Krj3R69RXgn1R0GjazBr9rtxsvFH7yP1PqKS4teJVkLliMr6E1y4C3caazpBe3IYDbnnIHP4V0uleK9O1bbaaqwtL5eBIeFb/AOvXLVwj5m4fcTGq1a+xZgR30kKRtZecdxVvTpyZViLblYbTkYxVhtHmtoZ5TKrxkAqynIIPeqmmqFv0UjnPWunDxkoNSR52KadVSj1Iru1Vrh4jGzg8qQcAVIRbRAWUYKhkOWxnc1XZ4j55YH1BPpVaIIblW3/KBnJ6g15dSNpNI9WlLmgmWoLcYjRn2lABtzjJNUr3TUubwRXDtIBzhDgYqYFDcZlfgHIYnBNS3LotvI0brtYcMDkisYy6vca0KKq1pHJZG2dlJHlEdVPvVq7DtZgEKsi/gc1Wtr2IPEhLF2O3ex6H3qxcxo7O2/ft6qP505tuzG9StFbyqhcIGKjhVbqfrUNokrXO7eVVgd+7kZNaVsYYrIja2TkqexPpVCOGVZXZHbYwLFj0BqbPVCWrsLBaRicRxuwnU7t+7IUVN5is5Xc8jH+LgEY/pVdL2YeQ4s9qBinmH+Inv9KtXEzW1skoaMfNtIHVquSdkluNpk0cyJKELPLI3AZuAtXo4087ZMV2YJ46HNUbN1ujkoy+2Oa2YrG3YK7sd6nOK3owba8jKclHc+ePG8MyeJpLeQDarkrjg4Jrf8IW6efHIzccLtHXFTfFWzih8RrcRqyylQz56MO2KwNI1J7C6RskoTk+1fRNOVFJdjGk4qo2+p6RdeH9ZhWeKxkinsrk5eFkHP19a5vxbo8Wk6DapNa28U8j/LsXDYrpoPGK2unb9wYhMr7n0rzvX9X1DV9QM18srt1iCjKqPT61z0VUclfRI2qRS3Sdz2Lw9p1te+C7e1u4kaIxjIYcA0+30C7LRRT3EF1bw8Q7kU7B7cVleFvF9ldaNFZLY3kk6oEZFT8M57VJdJqWhTRukzvbzNlQ33oz/dNQ+aBjFXfKzuYIltbXy0VQcY+VQo/SvMPFVr5fjzT1UK0ksTK2fevQ7G+kltQ7p8yr271xRs3vPHT3V8rK8YURKfc1pTmm7mSpuN07HolrCLSzggJzsQCo5WHPpU0jkduapyEtwODWFWur8qMowbu2RO+7imJGztjtUnkuxGFP1p7yRWsRMjbf55rKNNvWWxbnFLQdHCqe5/lTZJ9rFI8M/r2rMl1Ga4J8n93GeOfvGrO3dECOGAH41rOTpxXIiYe+9yvNLICzzncB26AVNA/2i3IBPPK0MBPAwP31/KoIG8iYA8fyqo8s43XUyfNCWpYwXj55K0Rs6RuFxhcECpGCrLvHKt6dKQrtkIx94YFctNOEzqlacSE3EkN0ky58tuCvoa1oJhIvofQ9TWOwZMKep5OafDceUwO/Jzx7V6al2PPTa3NvJoqKOQOoIxgjJ9jUoq07liUvakNGO9A0hOaU0AUuKAuIKKNtAz3oC4tJRRQFxc0UlFFwueAeJLJdO8RpcF28iYbiw6Bh0rqY7aLVvDm+7+/IhVVBzyOhqvr2kNq2lsqDdJCfMX3x2qloeoJOqJGrZdtqr12lRyP0rz3P2lNSW63PbslUcXszO8LXltYzw2Vw7qY3YTqfuhc4H61o+IdDgZpLi3yY87uOv4GsvxHo8ul66DGcrfKM56rnqK6fw87ajYiIKMRfI27ngU60lG1WPXczhGMrwl02MDR/E2taU6WDz/aLCU7FR+WXPvXd2Dsl9D/eyB+FcnqHh+JNRS5glBjVwSp7n2rsLFW+0Rk8neACe1bRqRqK6PLxMOSaTNWW2S5kkjEitIGyYwwDAfSqL2EkTtmNivoa8m8d6jd2/jO8uLO5ljlVgoaM46VWsviX4osyFN2JwO0yg1nPLXUXPF6s6KWIcEkz1Se1kdimG29VJ7VHDbMm3DOCrcqeVrkrD4tXq4+3aZDIO5jGM10dv8UtCmANzYSxE9flzXK8uqLTQ3+sp9C5OtwGJggUknJbFOtlvZZA8i+Wejkdx6VInxA8JsAxcr7FOan/AOFgeFuAs559FqVgJdX+APE22Q4QSecCS7Kpyq44FSPZNLuGZArDGNuKrn4j+H14hWWT/dUVXPxItmGYdPmYZxhuKawCWrYvbyeyLo0iQqoEkrCPlVI4pDo4MwkkRwo+9xnn2qFPH9vkedYyKp9Oa19O8V6RqLBIrgLJ0CuME1X1SL6idWaV2hbZY0UJGuO3PWriNsYYwcVYeBJRyBk8gioDEYmCucr2bt9KXsJQs1sZ+1U9zhPijprz2q3ixs0bJhmVc7WHTPsa8zTT2kiRwxJHOK+kXtEuLV7eYBopV2sDzkH/AArxDxNol54PvnimiMmnzOTBOvOAex969WlJuHmFKUXKzFit44dENzcgtGjAbVGSTUT63pcDogjmlXjeqxnKitnwj4gtsNbGJWDcru7mqGrLqtprE8+lupEg5jKggH+lZLWTUv8AI79UtDa0LxpoWiPIbO1vJzLjcQhyoH4V1Q8W6VrKwQR2V46zOAS0e0J9TXH+DofFWqX5+1CKG1U4djEAT7CvWooUitlRlXao9AM4qnGO3/BOGu0pX6hDaJCoUHHYVk2WnRXfiq81KUfLAqxJubgt3NUPFPj3T9AtxGjh7l8qoHO33rI8MeJ7C9sjbn7Q0kjlwT1yfX2p8jjHmgr2OZtvSTtc9Cla3Zt7SZ+nSq7T2wb5AWPrVO0KSRsUw0fZsYpkkbI/y9OtcE6s078qX5msacXo2SXV+EOxAM9ye1UpcSqGYllPWpJ4RKoIPzHp71FbghipUgVySrVJSs9mbKnFRKcsT25BVsqT19Kv2kpchSc46UksIeNkGMDkVVgDQtySuDnnvXo05qpHzW5xTi6ctNi+6mJw4GQeCBUNyMFiMbWGRnsat7xsVyMDFQyotxH8p+7yRUU0oScb/I0qe/G/YZZyebDsz0q0Y2KKASSvIPes+2Ta2FJAB4FaXm4YJtOemRTqxipXZNGTcbD5YfPhBH3gtZRhZGy42kitq3OY8EDriq16i7g3UY5FdMV7qZnVgnqFgzMhx0B5+taFZlg5WbBICsDwK0x3rWLJhsKPelNJSjrTKYo7UUgpapCExS0HrRQAlB6UUEA0gDFFGBRQB51PNs+SIAAdT61w+yTw94nknQAxurSxA8ANiu3ggNwoYN8v8RrH8XWK3ulM8KgSW5yGA5I714mFqKEuV7PRnv14prTdEfiFn1vw3FfBMXKLuVR1H+etZnhq+eC0S9BAiXEMwB5LE/eP51q+EtRtXFwl2+6Jgqxq3QkLyBXPJbyWniO40uNWW3upA65/ug54/lXbGPuypv1OdtJqaWh3MsCtGJACy7lPHU1s2Chp4gFO0MMg9T71kWmqW1/axJEpiKv5ZXtxW5bKI7hMbgS2B9KzoJxTRw4p81VNnC+KvDMj6ldX0IDRyk5yM4rgrnRPJYAKSy84Ne0Xsu6d4FwyhjuU96yNR0FJE8yNVUsMlfSnSxkoyaZ0vDJxTR5XDDGjYkQgd/rVpYUcMoVm9M10N1pDqwQxggHqB0+tRJpk28YAUj0rs9spamShbRmMNOmuFVo48qONxFTW+jStMFKFUH610MMTrHtK5Veo7ir9rGjxAE7QOtYyrtI1jSi2YsWlJalMAKCcZ68VfgVo5Ngh3RjkEiteHTXaRePlBz0q08DqSNiqcdTXPKtc0ULbGN9oG7Y8CtHjnA5FV57OJGDQ/Lu+YYP9a1XtQ6geYoyecd6guoWjR0ygTbxjqD60Rd3oKTa3N7wf4naeYaVfEh8fuXLct7V3JUOCrDj+teFAyx3CXW4q8LBlZfQGvTtd8a2GgeH7fUZmWSadAY4weSSOprshFS904qqS1R0U1wmm2U11cuqwwoXYn0ArwjXPiFf+Lb6W2FvH/Z0LGVFC5YKDjJP41Q8R/FTV9dsbnTyIltZhtYKMHFXvhDpUGpXepmcZJg8pc8gA/wD6q7I0lTpttbHNGq3UTRUES2E0V9akfNhthPGPUVtW3jC2R2a5/dSjkBlyG/GqGqaNcaNfNpF8xWPcfInbkbT0BrB1GOLTj/pM+4r9xV+bd+fSsvZqpo9T1lWUY36HqXh/4maOglTULkxgNlSEOAPSq3iT4xactlJBpCvNcMCodhhRXiV5qD3TEACOPsq1HbLuYAAknvW8cLGOrPMq4jmleKN/7RPf3bXl5IZJnOTk/d+lbMGrHSZUltnKyryG9DXMCdbcYzuYfpTRMZmJL7iea6OVPRaIwvrd7nWv4y1u6cF75yqtuVV4Fbml/EeW2uEF1M0jEgMrHgCuAa8W3hAABcis6MPLOHPVjnFZTowktUONRp6H0xp3iCx1W1E8DCNScHJ4U1anhMSB/PZgx7V843Go3drbrbw3Lx7m3MqtgZFeieBPiGJ4lsNZbIUbVkPWvLxGBvFuJ2UsQrpM9GgVgzNklep5qfzY5YxlcNnC1n/27oyJs+1xgY67qlttU0qdgsd3EVBzu3CuKjSq05LQ2qOM46GqkilArDPGKj2rApwfvH9KiikgkJe3mWQA87TmpJVd8Mv3e5PNb146cyWpz0pXfKxpAWRSBjNWAmXDYIA5NQS/Lsyeashv9H4705LmgmxR0k0iS2JKv6bjikvFJhLDr0p1tzET0yTT51zCfoa6KbvFMU9zJgYpOh6Y61tg5FYyqGkXPUmtdOCR6CqiZRJB0pfSmjpS5q0UKKXOKSjNUDQvakozxRQIKM0maMihtjsLmikyKKVwsefxfuLUQoACR83PIpyRI6FGGE2lST6Goo1ZpDvzvPNOum2KF3cdTjvXzl9bo+ja6Hm9pFJpHiW4tnYMImLxA/xZ6fzroPElrcnTItWhVlmhwDjqobH6UzxLagfZ9TjhBMMgWRsfw+laY1EXGkJphk3STIZG3cnaeAPwr1XU5nGovmclmr0yn4QlJRiQDEGUbj/ePJNd/E2yaPLZG4c4rzTQI7hNS/s6SQItqGkKngue31r0q2xNDG4GCQDzWjSTuebX+Jd0Z/lf6fcTFMBWPXvUBneWfYc4boBVrUbhvPMYXG05OO9Qxp9nUyvy7chT2rzKitJ3PYou8E2S3ItcLEEVm/iPpVc6TbNC0znYB0waSOMyy8nqclvSqOpXjzy+XG22OPgAfxe9OPM3oyvZKTt1KxsEkfEdwQG6DHJq8dMSzRXkm3Mw4TbzS2UTRxC6nCjaMJ2yahd5bqdpJCQc4A7Y9qrmk3YUqcE79i/A6sheRtsKDlgOajtrhJrwps8wZyGPYepqeXTZ57Bi8i29quCWbq1ZMsVxaLi0ucROMESLhmHt7Vai7NsxUqUnZXbLF/ZQvLvtXG1s5x2PrWDqt3ZaXGH1C5HT5V7t9BWxJqcOgaXPfXLq0+0iOEclvwrw/W9Zudb1B7q5OCT8qDoo9K9DB4Z1dZbI4cXUVN2jqdbfePLTYYrKIhT1Zl5rj9V1a41Jh5szOi/dDdhWaaSvWp0IQd0jzZVZSVmO/lXa/DzxVB4Yv7mW6dljZAQqjOWFcRinn5T61pJKUWn1M4txd0ev+IPizpOsRFJdD8yRV+V2YAE9s15TeXb3k7TSH5mPAHRR6VXCkjJoI9OtKFOMVZFuc2rPYYRg1LHKydDyaZtPINJiqauSm1sSiXOSTzThcMowgwfeoDQOveiyFqyyrM7DJzzyan88QZ8vhiMEmq8Su/yRpVuLTpJSC2efSs3ZFxRUecs3U++e9Kkjq4aMsGznitiPSVUDeFHuxq0lnbISWdAM+lS5JdC0n1MdZr+Rtxmfn1NXIZL5RhLl1P14q87WcTDDZFQvqtpbk7UDN6mod3sh6LqaemXGp2kTSR6jKhBzgEkV2Hh/4ilLgWd+5aQ8LKOjH0NeWT6/M4KxKEB449KqxT7FL5YyZyvt71Dw/MnzLUftEtj6ljvI7yyEkZDMD93NXkybdOcn3rzX4fazNe2SO/J27SCeuO9ei204cBWXBFedVjyrlNou87o0YlCxACnPzGw9qRFARRSkfKw7EVpFWiiZO7ZlquJlI5Gelag++1UI8CcA9M1fQ/M3GKaJjuOpR1pDR+NUhjhyaKSlHSquDYUZppcjOFJNIWcAAAZPSi4WHHkUlAzt5Hzd6BSbAKKWilcDz63naN2VkG8fLk1U1KWSA5IUAjgnpVwoJYROM88Nio2VbqB4pOWXkAivnk7Pma0Pom+pTjVr/TZbaTbtmG1hjgE9DXNaUItOv7q3vcyyW7LFGAcZBP8A9eumtmEbhccdOO3vWF4ptFtdUsdXRWMRdRPjv6Gu3Dy9503s9jnrpp8xJ40s5NP1Cy1W1BUylRIR/DjFdppl0gAhWRZFkUOjKePcVgo7+JfDV2sqhpFYmNgOuOn41m+F76NdPtdOXi5VmkZm4247V1U5Xi4vdaHDXpt6rqdvqPlQXUU7JnzRtB7Aj1rFub/ddhJl27Tzzxit+1livYPLmVWUH5s9Vb1rk9etn07UWM2THL91x0Nc9Sldtm2ErpJQka095HZ25iMefNU7XU1miKK3tlunYsmceX/9eq8Zl1LTJLVctJD86MvUj0qexgku4pLORWBkXgsuAGFYqLSt1R6CaS3Lpd9XQJCBGIx930FadlaQWiGe5ZdqDdlv5VzdmH0yZnvXMbRkgRxncX9vpVxvt14qT3SbYi2UhHt0zW6gqacpHBXqOpNQhsX3nn1PUkkuT5VoozBAf4j6tXnfjHxbJpeqzWUalrheGYHhfYeteg6g4Wxa9B5hUseOmK8EMV54i12QxgyTTSEljk7RnqfaujL4RrSdSeyMcU3RgoQ3ZDd69qN6SZrhiM5FZ6pJKxIVmPfAzXregfDCxco9x5ty+Mkn5Uz6D1rs4PB1rZsiRQwRKeCqoCTXpSxdKnpFHnqhOTu2fOyWF1KcJbysfZTU7aNfJEZJIGjRerNwBX0uvhywTLlcBVO4ngADvXi3jvXoda1f+ytJjAtYX27lGTK3TP0qqOKlVltZIKlBQWr1OJt7S4unZbeF5WAyQilj+lOWynMvltFIHHG0oc/lX0D8O/CMXh7SGvp0H2p0ySwHfpXV6ZolpFAJ7i1gluZW81pGQFgT2z7USxSu0kKNDS7Pl280fUtMgSa6tZI4n+6zLgGnaVos+tymKyZTOBkRMcFvp619L+LtGi1jS/LkiVo1GCMDgeor598ReHb3wrqSz28jiEnMUyHBHtn1qqWI59NmKVOz12M+78K65ZE+fp8wA6kLkVkywywsVljdD6MpFer+D/isqBNP8Rx+bEflW6UfMv1Fem3HhnQvENiswjhubeUbkcAc/wD16Uq8qbtNDVNSWjPlf73QU9GCnla961X4MaPOhe2le1Y992Vz6c1wGrfCzW9NlPkqLmLOFZRyauOIpy6kulJHMWUqKQSo/Grz36KP3fykVWudD1HTnK3NnNHjuynFVSGK8pgVWj1Fqi1Jfhl+6SenrUbz3DqMR4qt05xipBcOAPm4pWsGrGOty5yQfoKrvDKc5DZq6LzaTnOfep0uYmAEi9e4pq/QNGZAhZck847UqyKqlSMknrW4LOCYZR1Oe1Rvo67uSMdgKbkuoJdjb8GeKxoMgS4UtbMcnb1X3r1/SfHGgagsccV2qOeMPwSa8FTRTuH70IScYJq1FpvlsAZAxU5B6Yrkq0Y1Nbm0ZtO59SQTRzwq8bqy46jmpBXinhPxPf2F9EkkpeEsFKk54r2iGZJ4VkjOVYVztcrsymupQZGS459etaCnJJ9aguUJBYcnqaS2n3phvvLxQiVoWu9FA6ZHNIWAGTwPWqGOBCgk9KhMhmbavCjqaa8glOxDkd6njQIgUVK1dhMB8oGOlJsGScnmnE4bgZo28807DG5UDG6mM7L9xc1NtA6CkNOwDc5AJBHtRS0UAcFpcqbpYJCFDA4z2IqrOr29xv6qOD70wsIiJN2D1B/pVq5eK5sPPUZb+L2NfPLsz6FaO72f5lGdfKYOnzRv83HGPaluYU1LSbq1IDFlO3PZgOKhtpmnie3PyyKNyZ6H2qC2uHt7pJDwoYBh/WtIxlF36rUUoqUeVlDwdqTW9zHYzOUSNWEit/e9ara3ZtpfiKfyxhLwBY2HABJ7VL4usXsdai1W2AFteoFOOit3rQ1e2bUvDySlW83TuGYc7gBnP616N1zKa2a19TgbdnF7o1Lq9mWyS4syEuLTEUrdVf3pYtc/tW0MN3Z7ivJAOR9RWP4YvEuNOW2kbdLdM24HqMdDRG8mm6gUZThThh6rWcpOEnF9NjSGHhUi2tGbkUlqkR+xTNbMRgsFDfzqKdrUhWub6aWTuF+XJ/Cs+SIQ3JKthW+ZfQ1buQklut5Go3r8rgCoddK1luP6n7ybeg+6jEEMbwoqxt1Y/Mx+pNX4JftFgeTujXIFVrB1vbWS0Jy5XK5qCwuHtbjy5BgZ2sD3rnqSlO6l0OqFCME0lsZfirV3sPDN2kZy1yPKUd8mpPDnhi28MaXp4mKi7vgGlZl+ZV68e1XNZ8PLf63o0BJaBrgSlR/dUZ5o8X6qzeL4reODcUj2xZ6ADvXoUXy4e0dG3dnm4i061+mx6CXt7e1URqqxqmVIGMDFUrKV7xTOUwGO1B6j1rnH1J7iO3tBLuVVzcMvP/ARVpNZuXcW1ta+WmNofcMjHYVzyqW33KjS0aRD8TdYbQ/BVysMoW5uSIgVPIB6mvIPhrp6XvieF5ACsJLtu6cV6N8RPCtzc+DJ74ytJcQMJCpOcJ3rhPhgduozMWCDjLN0UZr1aMrYZtbnBUjerbc99vAqWKJnCswU9sCqQ8U6V5skYdwU+VSFOGPtWPf6wkoaxNy08chHlzjGAcd/as1tLube1Dvav5igAy5+UD1X615s60l8J2woJr3jpLa4udSka5mu1gskbHljADexrF1y0sNSsrqxdFkikBVWK/dbsR6VY0vRo0VbnULvbCo3LCW5+pFbOoWVne6eZ4WVFRSdyjHSnSnJPmIqxV7JHzJrei3Oi3zW9whAB+RuzD1ru/hb40uNKdtLuCZLeY7YsnO1z0rc1vSYNe0+WzlAEygtA56g/wD168t0qeTRtaVJwVMEwZg3UFTXrRrRxFJpbr7zicJU5q59ACxuZ7/7T4hv9kKrlbZW2nOfQV1dlKLmHP2doo14QPySPWuU06C3ubldTvpllDosqJkMzZHX2Fb0/iCJYCYYpGlJCorDgGvMhVSb53by6s7ZxcrWWnkX7nT7W8UJPDHIpHRlBrnb/wCHmh3xJNqik/3OD+ldJZQusYkmbdM43Mc5C+wq0FOOD1rshqrpWOSWjseWXvwesGybaeWL0B5Fcfq/ws1KzRntws6rnO35SB+Ne/CYxvskXCnox6GpjHHKpJVWDDH1rWM5dGS0mtT5Ku9DurJik9vLGR03ocfnWXJB5bFSSMenSvqq90SCaY2k0ayRuC0e9QenauU134WaZeWUlzBGbaVRk7emPpW0a+uqIcVbQ+fvMMBBV2HenC/m/v8AX1r0HV/hLrFvEJ7QLdwMuVZOGx9K4S90W+spmjmtpEZTghgcitoyhJXuQ1JPQjN7cZB3DilXUZl65/OqphkXjH/1qaUccHOarkTDma3Ny01Vt4YSEHOQM817f8NPFaarbNp8rjz0GVBPUd6+cyrIQenvW94e1ybR9Tt72FwrRuDyfvDuKwq0U9UXCo9j6u68Gq8luQxeP5WrP0DxNY6/aRywyqJWUFo88g4rZPXqBXDy62NdysskqAZRmPfHeo5VluCpGUXuDV0HjilPWmkFiGCDy1+8N1TBQKB9KcPSqjEQUUGgg4osCYlKaMUlA7hiilooC556NMdoGjd8jqvHINFtphtt6+YXjYYIPSq93qMkEaRm4YzEZYDoKga/uVtQ8twdznCBR29a+dUZtb7n0DjLqySTSdkoeNyCDkU2XS0mcs74LDkDgVXge6nnCtcNtHJPtUz3DvIBG+SThabU07X1HZ3H3mnSXmiy6fK3mJjdHkcqw6YrP8H3jvbjSpgGWZ3jkLdcgVpzvIjoizMsgwWOelc5qMY0jWBcqskSzIxVhwN3tXXhnzRcZPzRzVoNe8iGBH8Pa7qEbJgop8kHtk9RWxfxNd2kN0rhpNuJccFTTNasZ9Q02LUpXWWaIruK9QvofeodEvRqF9chNojkUiNfUL3NbTi5LnW63Ioy5J2fUsWz/b9NeMj9/bfMpHUirGlOHMls4ysw79jUVhazW975kMi5ycqV4IPanGwmjnLJMqknOPeuWXK7xT9D0rdBYrgaddBD8rxNxnuKs6rsYrewpkOMkD1ou7P7SEmmKhlULnu2O9WLYwpa/Z2BcZz+FQ5LR9SXJRXMaHh0TXt8lzKQFhgKhe4JPWue8Qu8XjZWjiWSTygsYPcnvXa+HNsmjGby/LV2IXHUqDjP6VzJji1jXri7jXIQ+VESeVx1b86721CCbPHvz1W1sKLJLO1NqXVJsF3b+JmNO02ztrmxkkmumgkjJUKwJJ9/fNaGs20ttbpdbY3ITy1LcEN/WsyK3aILdTzbZ+MR9ce9cLbU/e1OpJONkzVvGnXSYLa4kMkc3DKwwSvvXFS6BpemxXLWUbxGbDBC2QRz09q6jWbi5na3ZztbYNrEYBI7H0NYcrT3FucoAUHPrgGtPbTi3FPQmFKLSbWpJpVstxeafbY2g4LD3FdDruoM9y1tbyL5UAxjPAPpj1rntPaG1uIJnuBvDsTuODg1JcogYSQoTMzFmdj8oBqZSaVu5bheV30HW7O9zI8rszFeQTx+NdDZXXm25t7mcJARtKIuCQa56LzGYAuR2PTJNbVlYqs0QzuuJDnCnIRfU+9ZKUuZJBUSUbkd34WlilL29wi2rfNuc/MvtXLa14L0zWJjNLIYpVYFZ1HyzKOqn0PvXXeKb1rZYbCRgY2XcSD82ar6NrcVmDHexq9tI3yjbkqfXHpXXCbpz9x2vuYSi5wTauSaHo0lxLEiBltYU2Bx/dH8IPeuxTTbONlYW4yvQnsfWsfU9Qt5LWE2F2AVbOyM4JHpU8UVzbQrdXd+7ysAFi3fLz/M1tTUItpq73b/AMjGopOzvbyL2q3UtnZiWErkMBjHUelXYJFnhjlXoyg1R1WITaVIT8pVdyn0b0pmguzaaqOfnQncvcV1RqWq8vdaHO43hfzNV40ljKOMqaqRH7FdCBmJiflWPY1bLqi7mYBaLmITwkfxLyv1rd26bmKbW4l7EXg3gYZGDL6ikkZzCwCF1kXgfWpom3wgnrjBB9aabiONQjNyfSqkk7MUW1oVNOiaCF7VyG2NnPbB7VUuND0++EqXFrE/zdWUE1powN0UAH3QcijbtnYdmXNQ0rWHd3OK1P4baTdQssNskZx95RzXDaz8Kbu1BktIlmQclTwa9yGM04cjnmtI3WzGp90fKeoeHXtpCk1tLAw45XIrGm0a4jY7QrA+hr64vdIsNQVlubaN8jqV5rkNT+Gmm3AJgTYeT8pq/ayRSVKW6sz57sdQ1jQpRJbPLGFOcelel+HPjMyFYNYg3LwDIvUD1pdZ8AXlqD5StIo6AjoK4bUPDssBJePae9JyhP4kWqL3gz6W0zU7PV7GO8sZllhcZBB5Hsaugc18x+GPE2qeDNTjdHZ7IsPNhPKle5HvX0Vb6pFqWnW9/ZPut5kDIw/UVlOm4ehndrR7mmOtOHeqMd04HIBNSG5cqMAA0kS5It4oIqmtwcHJ6EVZSRWXINOwKSYpHFGOKf2pABRYaGUU7AopWGeQW8LXl00krArnc5PYVBcXpubpmjX90vyqPap7l1srVbZT+8kwWPt6Ulnbh/3rDakfzH0rxFb4vkfRtotQoYoxFg7pB1B5AqHeltclRJHvPCbj8oPvWTeaq81w8MMm1ery9lUdhTV1PSmiW3mkXYuRk5JPvW9LDNq8/uOCvi7XUTm9b1TXtI1Z31CFhGzZVkbKsPZh1rSPi+DXtPXT5WVSuCjNwwI7fStuCBmtfJRor2yc8RS/Mo9h6Guc1bwAkzfaNIk8mfOTbSHH/fJr04xozsmrNHm+3qJ3vdHSaJeH7MbOYk/atyseoyBx/Osi3hk0bU54fmLAbU9fmPasy0uNR065jju0a2njXaFkHDHuRW9qDm8WK6V186ydVmXuQOc1zypODfmdsasZJHTxIkTIY33/AC43Ds3cVKih3UY9y3oKwtEuJGhWZ93+luzxrjsDW7K7RRKmMM3J9hXk1ock7HqwnzRRHcXDMzdPLXhR7VOkLJY5jXM9ywihXqRnqfyJqvDbm4nXJ2xg5Y+1dRo0FtcXst0FO6BREqt0XI5P45rTDU1Ofoc+MqckLI1IrdbLTEtoznyY9ufUgda4TwtMLeCaZ03ZmZdx6j5jXoT/ADKQO/H1rg9Gg/d3aFiGW4YZHQDNdeIvyu3dHn0GlL1Oi1bTrrUYYmt3Q7Ru2t6+tcXcq9vqMn2wszhlWZRyQPYdq2INZu7S3uZI5EZVfZGrHkmk17S5fs9rqsh3PIgF0V6L6NXP7s7yW6OpJwfK9maepR211pQurRsxyqCVbnGBwfY1gwLOJI4440Y7SxZjgUaPqiW6y2NxloGJKup6E+ntVS8nmheVY5CWY7Y+xIrGacpXsaQVront7LT3nLnbKTkyluQp9B6UjwbQHtpPOtSRwWwVPpmqKXkSSKhdYZSDujAJVj/9enJNIlwlqIfs0RO8qxOTz1zUuEr9SkzVtkiiuT9rjJjAwI4zzk+pq5Lr6WEPl2Fl5bMdu9mywPvWa8qJDJHMjK8jbix5DL25FCNGWVwN0ig/dGA/tz/Smm0iZRTd2VSLm8uzJcvuYHJyNzMT0C1vDRJINNa5niSGJRlVAy4B9aTSNQgsjgWiySsSTkYcH0XPBFdA97aavps6qzgqMvHj5gB2xXRCEZLVmE5Si1ZWRyESL5+YyWAGUbGCTXSW9jc3It7pp4vK3BmUtzkVV0WxXUbyaTd5cS4ACdV9j71Zezms2d2jaaNXHlqo5Y+p+lTCLj7z2FUmpaJ2aDVr24vJpIFDJbodox1JHf6VoaE+2GbftVVx8xPGKreRqeoD95FFAjDqBgken0pLie2soGsYQJeR5rE0LmhVVST0IaUo8iLN/qaXDpaWjeY7ODuXoK24AUhVCcsByfU1z2kCBLzcEGHGY2HRfauhHQflXfhJOo3N9fyObELktBLREwZVx2BPNQQqDNKrfNuyPpSzKxhYLnOOPY1XsLhJ23ciQEq698iuuTu0jnirXZHAzpqUaEZDBlB+hq9KMPG3Q5wazL2Q2+s2bE7Qzlce+K1JRuVl6dxUx2aXQpqzT7gWVXwTyaeDxVRz5sRZTh1FSW0vnQqT97pVxnexLiWBjFIeuaKSrIQyRElUrIisP9oZxWFqvhTTtTUh4gpIx9a6HFMdgqljyBUyjc0i2tjxDxV8PZdMjkmtsywcllbkqPUGrXwu1Z42k8PzOWTJkgJP3fVa9flgiuoSkqb4242mvJb3w7eeGviTp95aW7S2VzKQoQZ25ByD7CpW1nsXKXOrNao9L8vHT86AhC5JAHc0ThlkYg57Yqq0jMepCj71JM5pOxOSgbaW69CKsROOhOAO9Zrsirh2zzxUkUpxkZZfarJUtTVWXPXp2xUoPFUo5AF3c4HarAccYOfakaRkTY+lFM3KO9FIu54RYXP2qRTcSRRBjiNmcMfpV/Xr4Wyx6JY5Nwyhp5D0UH0ri7m0i0vUFuNOcXcHVlcEmL61PJqatcQ6lDK0pjwkzEYG09h7DNc7w0XJPp+p6E6snGyZoJbLcXy6dGSI413SkdW9q6NNOsXtdhto2UDGCvIrlpbyTT9c/tB491tMgVmX+H3rqIdVs2gD+fGEYZB3CqkpRaa1ujjbTRgtBPoetRxwOWtZjkKT92u2so1u8o5DKRkE8FT7GuJluE1jWoXtgRb25y8p+6a0rzWBPL/Z+nv8zHa7r2NKSehko3Zc1vThrEb2hlDSQjdbTsOVYfwk9xXAtfzpqRe43RXMrGG5XooPQGvTYrSNdMW2Z90gXLOPWuP8U6S95C12IytzEv75QMb1H8Q9SKulNN8r2Nr2WhpaNdXlvd7GKMtjDhAehz3FbiTPIu9yWY81wHhnUZLoLETuJdVc9yo9a7/TGjvZrifeFfzCEi9VHFcWMpWb7o9TB1Vs+pqwrsgAVczNjYvcseldNpcQsYo7R23XG3c7d2J61gaJkeJkSQhsxll7gNmunnst99Dco+1o8gj+8DU4Wnywv1Zz4ufNNrsWWYKoOeleZWepmCW9toYmkn89v90Z969A1C7RISobDBgMGvMFa4fV9RtrZGLmfdvUZC8d6urrFkUUnJXJpbe7WZJNoZkbc8a9M+tasN7PeqkM1zhVU5z/AAn6d6SLe8W7zc3ESkMxYHcvpil0zUYLLWYHkjUW8g2vuAPzeprz7tytsd0npdrUE0OeTTmubOMFlY5Vh1X1ArLlt5Ec286MzyLuywIx6V6Fb61p94k8dlcLHOikhWXBz649K5+1v49VuWttZjj8xc7LqL5Tjtmuh04wV07syhUk27o4pftKzIj2Ksyqw3Z4+pNaKWzTW6GZvMdRxyWI9qluGguNbjtYJVUAMA0pxmtazMFnfpZzQBmQEybTkMewFTO7tc1vbbcp2em3UzxmONjtI272yv41dvbe6sgDe2ytGxyhVsAE/wCelSi5vLy/KfZHKKfkt4/lUAd2NX9f1a2GmQW11Ey3DMNqL8wB9M0lBNNshzlzJGRELe8WVBCyuq5SQtjacfrVjRLxdOaSYxNJc7M792FZfU1QW6EKkGJllYkeW2MHPGau6JbwvFdJcuzKQAVPH/fNYxlJPQuSTVmdJo2owvNNHKsMMjKJNy/KrA+1Wrm+s7hGgaZoj1Vl45HYVykVl9supII7GUsFwju2ML2JP1roLnQmW2tmtVVpouW5+9XXGpUlBpJO34nJOnFSu2VJ765tWMccjSROuCxyCKzVik+5KismdxZW+bH9a1rS2hvLsi5uIwwOPKVuT7Gr139g0/ZHHaxvKw4B6Y9TWCpzmm27Jdy+dQdkiKxuNKtkjeDeZGGArcnNbNtcrOSm0q687c5yPUVz729/doEhtoooScnYME/jW1p9lLA4mncNJtCqq9FFdmHnU51FLT7jmrRja7eppDnisi9zp18LsD9y5Cygdv8AarYHSobuJJoWRwCCMYPvXpSjdXOOL1MTxKTHZWlzG4bbMrBvYn/69bSS74w2ckVx+sXD2NjLptzgWzKGt5T2YHOCa19Fv1urKB9wyyAHnvWKkk7G7heOpbv5nsmF2i7ovuyqOw9ai0a4Wd5lSQMqvwQc8davOqSROkgyrKVYH0Nc14LUpJqSBiVSYqD2xStaWmzFe8fNHYe9Ryzxwj944H86zpb+W4mNtZjJHDSdlq1b2SLh3PmOerNzW/O3ojKyWrD7bu5SFmHZulSJP5wdSu1gOR6VY2jbgDAqlLBDY2txOCxZlOWY02pdQTQtkxe1DZyQxFJdwefGCMCRTuVvQ/0pNKB/s2Nj/F81WHHFRJXjZjTs7ooAO8YycsRzioPLC7sflVhlEdyR2fkegNSCLkjdgHms4vSwpRTdyg9m8pChAM9GPSnCB4Y8BeR3HStEKqqAB0oKqy4IGKvmJ9mjPEwVcDlu9KJnK8nDdatfZIiSw+Umj7KvTdxRcXKyqJGkJwrMB3FFXkhVMgEAelFFw5WfNYZkuWt71vswUlcKnzZ/rVe8s3t1WaGPy4nBUykZVs9yOxr1G+0ix1hTDeIqHcCsqjDKa5HU9E1Lw9N80f2m1YkpLyyge4rnoYqNTbR9j1KtJx0exmaVIJbJ7C6KuVXrnIZexFJHo+nK580MQAWK7yBioYtOlRv7U05GaOLJnRsAYzztFVNT1JZ22W3yhuWb19q69W7xZxySW6Ll9q6NCthpkexOh29TVvRJEsLtUEbTzfefaOhrI06HZE8wwHCkr9a6Tw9HCsSzh2ZmG5yepaom0kyYo1pdb8plElu6K3RmXgVoSr9qiV1cMVGQfX2+lRThLqFo2Gcjow71S0aV41uISS2x9oU9cVzra6CzTOWv9OPhzW11CJSbG5JDAc7GPb866rSLllWydE3MqsoX1J6k1Y1GyS6sniKbonHzKR909iKj8PW/2KxlDfNMA2D6ADgVVWXtIq+5vSk4KyO18KI8s11NIi/uztVuuT3rpzkKcDnHFYnhGFovDsDuMvMzSOT15rbZgisxyQBnipSSVkRq3dnE63fiy1ARzMQJOVz0rn9Jtrm61XV5bW78uIup2gfe4rsfEul2mu6ftjdVmU5VwcbT71yvh6O40G91C11J1aZmUqyc7h7VEkvZs0pSakrF6CyOm/vpImaWTKgls5oudOhukMkOVcAFlb7p/wDr1tLPbX8QWPllOc9CtWbWzgLb3HmNnox4ry2m52Wx6HPZXZxMEQs5ftIbc6sCy9CAKuLJJcpLcRxswWTJQL/Cehq54gs47fWDIFVVmQNt6DNP8LtOurxxxD9wVYSA85IraKvLlBytHmMSyhRnERbbM6MTGyHdkntXTWlmbDSfOknQvEvzCNd0h9vrWVqsF83iGVfIm+0FWCMg4Kk+tSXq6lo9pborxW0T/M6I3718ds1fLrqiHJtKz3K1/q0uqWSxWsUtrGH2syvhmP8Aten0qo1s88kmZNqrhWYNwGHf2qygVbd3id2NwcuDyVPXk/Sp4rNGaNrkNBDI4OG5B9z7ZrOTb0WxatHfcNHsEv7logcFV/eSMcYGeoz1q5f3FvcXSWsS7ba1UKrrwzn2p8yu00UaKrDaUDKdu4Z4zWppXh+X7R517GF28qq9x704JyVorUznNLVsynurm1gVHVo3mOU3NlmUds9q17DUZrUI43SRSD/Ulssp9q27rTrS9VUniVtv3D0I+lctrdyum3S29igQKw86ZjkgH09KuVCVJpp2RkqkaqslqadlpW++eUIIUZw5UsCwP9K0r7TDc3UdxGwDLwUbowFYNlrkcVyBY2ZliZ1WWd2JZie49q6i5ultxtGGfbuwegremqSg3JmNT2ikrBK2QIGG0OMBl6A1naHdTi/urGZy4RiVb0GaZHfz3is8jxQonCMTkZpUltNCXcXNzfXByFXlmz0+gohJ1KqlDRL8iXHlg1LdnRgcZqrdyhcc8d6S0muDAGutqzNyVXoo9K5zxJrQgAsbY77mb5QF5JzXpSldWRyxVtzmvGviAS293HGiy2sCEuT0LGuO8BePljP9n3z7DnMbsf0rf+IFsmh+BngKgTzEGT6ntXhKuyMGVsEdK0p0Yzi7/Ic6jg0kfXU+rxR6HJfh1KBODnqazPD0U66ApRdsty5kc9wDXlHgzXL/AFmGy0F23QtIWkLc5Udq9s+1WmlWsYfLOfljiUZZvQAVySjyyszVe9qjRsrRLeIIox3PuatGeGIHfKq455auVu9Xu2OyR/KJ/wCWERyw/wB49qfBYXl5DhIUiVuXlkOTj2pxqJaITpdWdPBdW90WEEqvtOG2nOKzdXdrqSOwhJLMRvI6AVVsY7PSnaCx3S3Lj5mHPPvWzZ2kduzOWzcPy2eozW8XKSVzFpRbJEiWGFY16KAoprjip26VC9VJWFF31KVyhaPI6qQwp4OVB9eafICQw9qijbdGOcnpXM0kzVPQcc0obikNJQMcDTqjBp2aVwsOopMmiqFY4FmW4jLgYx19Qakgut0TW8jBty4CsOD7VWgktoros13EoPBUNnNWnlsFbcJl3delfP8AJOOqTPfk4bPU47V/BgnaR9NuZbaZiS0YY7WHce1cHqOn3ej3Pl3lo8ULH5HxkL+Nex3N7YbgxuMMOeBVe71LR7q3EF2BLG3VWXOa9LD4qtCymrr8Tir0IT1Tszy+zfygAGEkTHG7tg1s6beppC/Z7tP9GZt0c6jcB7HFM1fRLe0nNxo0hltmJZrd+w9Vp+nXkDqqxLvA4eJ+q16LamrrY8+UZRdmacviKwEWbd2ml/hVUPJ/KrelW0iW8t1cgLczvuKj+EelNge0dw8UUaHHZQDS3WoRWEZLnKkcDPJPpXO9NIjTvuXpdQgtrVvMdW4OAeuay11BIrea5jLZl+R1I5HIw1Ytt5mp3Xn3L7I8/Kh6GtvUbJ5dN325AdV+6vQijlSaQJNq56zpiCPSbRRjAhXkd+Kt/wBa53wVq41TwzbsWzLAoif1BHFdCGz60PR2GtjhfFej6jayy3ulNuSQfvIWPDCuQgu7qXVl/wBDe2aODLK7ZJA7j2r2G9AaBhjOVPavJvFd7HoviHT7uQ71OYp06fKam3PeFtzSm+Vpo39OZPsqziXZNu3K3JDD096vy69M8JjhRYHUcuOS3+6KqmztZZhFZuUgKgoWPy89gRU50ScrshMUm0YJRhuH1zXl8soux3txaTZRkle4kVp5GmJTIz1HtUemapdaRqTNHGrozhn3EA7D6VpTaXKkQiGPPQ7vx9CRWXdW6u7LhllBHynAI/xFEJSjO7G1GUbdDq5tSgg8QXHlzRGYWy7EdwFJPqe1cxdtdaxefabvaskLFWMfICj09cms8W/m6zM8q+ayIA57MPc+taqWsn7oopVZOiq275ffFa1ajaSREKcY6kczPPDIsY3F1wcMFVT6/lQ+ramLaO2kaMqAFX5ASF/xrV+0abZWym5t/tN0B8u1SFA9z3rNmKPNJJIqqZBlV+6Fx0xWbfJGyerKTTeqH6Vb3U115JDMzEMW4wmDyfatyTU77WtRez06YQ29uAZbg/xEVR0fXTp0LRyWHmB8hnX7zY9z2qjKq3VzJLaxNZo4yEV/vD3rWNSMI76voRKLk9VtsdBBrOoyiWRHiaCJtpkkGN2PTFZeuXSXM5khRRI2FZgMqy1HYSW0IVNRnYsM7IV4U/jVi21rTLeWaJNOl8mX5duc59we1EnKorNkWjB3Su/Il09ba3MLqVZN4DRqRnPv7Vq67NbJ++E6htoDqW4xXOyWz3c5/sy3aJhziY8/pVW9gfT5I5by4ivJTkLApyFP4f1pwpNRaeqZEmnJST1RI897qJK2MLbFOZJD8qqK07TVNJ0oiaSZrm7YAFhliPYelc+97f6jGU3/AGa2XgpHwWz3PrWrolnpttdRPPsYEZYHqo9a6KcPZ2S0uRP3k3Y1BqmsarIILG08lG6yNk4BrTsNDstGD3l1J512Qd0z849gKeniG2kzb6fbvI4GFwML+Ncxq/iA25mNy4lnUfLBHztNd0WmrI5XF3scD8Y9da8mtrFPliBLhe/415Ka6rxbIL26M8knmXW4mQA5VR2UVypwOlehRjaCRzVbqVjrvA3iC30LV0ubgHy8YyO1eyS+MLDUTbrpn72+mG0uoyY19vQ183IxBBDYrsPBHiAaBqpuSm4lcIOvNc9egneSNaNS2h7dYWJuW8yNGMaMFIJ+Z3759q6pbfdGpvrpQqj/AFathR7e9cn4cT/hIVkvtzWyZ3GOJjhj6+1dPBaWEGUZGY/7ZJzXFGNnqbzldE0d9aRMYNPiEkg7qvA+pqews545pbm7cNLJxgdAKfA8SIBbxBR/sriraPuGSMGuuBzSdhW71C9SnpTHpyVyY7kBAzzVaJdjSIeBncKsuOtQO22WM4zuO2uWatqbxd9BaaaeevFNPWkxoQU4Gm0vehDY7NFNopiPl7+3NTiXzdqqD0zzTT4h1VirCQEtwMCmXUGbCB+MFeRTxDttYSE5yMHHWuhRj2Oz3u48atqtxN5QmBO3J4pjXWqJEWMuFU4Jx0qWyhddXjITJZen9at3SuNIuMAHMpyQKTsmrISTerZnfbNUaFXEzbGYKCO2abOmoWl1FIXxI3RlGMj0PrVmBXXTgOpDrtB/nT9RlnmmtwfvKPzpptOyQOCktWWrbXCiqJVMU4OA3UNSK8upakGuWZEU5VSeKzDEWumEi5yuevSiC5kAyG8xFyMZ+ZR/WlyLoc0qbT0OwtFt2jfDqXDEEHoBWtosyHzolLG3RsKT3rltKkttR3L8rMq8nODW3d6vBomlb5AMgYiQcEmsJQbdiou+rNXQ79PDPiUJ5imzvnAZd2NreuK9QBw3qCMg18pXeqXN9etcSyEMxyNpwF54r3H4ceNE1rTk0y+lUX8C4DMf9Yv+NOpQcVcXodveNshz1NePfEWyuH1+1mUr9kljxKW5VcH0r2CeRGiYZyQDwa8r8TyJcandRT8KIAoX1bPFZUH+8uZ4io4U7oo6Rq82hQRxzzRyWkjYTc2QfYHsa7HTfENi0vmbxG23O5TlW+vqa8uubRZdGvbUyrIEj81QvIVhXHWN5epOi208iHPZuK3ngI1Hzp2ZNDMG4Wktj6TuZ7C4QvHfrGZju2543DvUtsiS7I5reKdTwXDc/UGvF7DW9QQgyq1wnIIK9RWqfEs9tZG6tIyxiOZUBIZV9feuWWAad1ubRx9Kfu3PU7TSLCHxDd2+94zLGrIoIwwHUc9a6C20+yso2EUSKCPmY85rwBPiOJLmK4uEuGmi/wBWwf7oPatNPii88ZjknlUdl2ZNa/VpRV0i/aRlvKyPVJdDgeVzaajHHE5yyMAdvriqEz2aanHZRqssYIEsu3Jb/CvN38cwOApyQerbMVdh8Rx/ZhMLlYowdpZlrllhZq7UbXNYV4PTmueorodhOjXFkZAFzsTOFLfjWNbRLDMpaylkyx85ADnPt7Vylr8Rk06IquoxSDP8QyRUsnxVttuRqCq3U7YufzrR4SU7NK3yFGryXTdz0uezsbqz3zWwi3Lgblwy02BdP8vyhGisFwGZc44ryZ/iW17MsMd5PIW5zswB7k05/GEa8JeztL3PRR+NU6FW+i09DF16UVaUjv57KZ4zFIyBlyPPBPzLn2rCm021tGOyQSMzZbPAU/U1zX/CS3DI8kN1cyyAEtGpwce3rXL6l4vguMs0V08jHjc+P0qo4OaXmNYinLVNWPRbgRy3QQ3cFpGo4YsCact7oVo24zz6jL02RrtUn0zXkZ8SSg7obWJOPvN8zVc0XV7lp7i+nlYtGhEYAwqk+1bxwjXxGVXFRim0eg3/AIwuETyIRFaxNx5UJy2P9pq4vW9X1KOExoqxQt95lOWP1Pap7C0SWFpRcCVyu7aD8xPWnatAw00tcMuZlJCd1xXVGnFNI8pY+o5WeiOOdf8AQZWPLMMknqaxj0ralYjT5OMHGCKxTnNdUNjoYobjGPxqePP3gzBhVcHBqWNizYHFOUUVF2PbvhVNLf2coS4eJowAcNkNzXqi2s+APNyRzuIzXhfwp1ZbLVjbM4UTDkHoa9+jcMisOleVOCVR3Oxv3RyQyHAeXAH90YzVmNQi4H61CDUoJ7c1pCyMWiT2pjYwcnA96HkCD1PpUZRpRmTIHZatu60JGOyk4Bz9KrXPyqjjorZP0q0yqqjAx7VG6K6sjcg1hNNo1i7MaeTTTRFuClG+8px9RSnrUFvcaaB1ooFSAvWilA4oqriufJgnufJMZkO1eNuOlDT3BWNfObaMFR70it1G8DNTKqsFBIOOmK7uU35rq9yMvcI6v5rKxPUdaldJ1jGZn2t/DnrRMUwBuXIPr0phnQEfOCB2z0ptX6CvbqMRZX3AysNvGAaJYnaMP5rFvc9KaJ0V2y4w1AuYvLKBhnpS5WhqVuojW8nlh/MJJ46mo/IZWILnPqDVpL+BFVGIO2oZLqBpt2RjkiizFzR7jrR3s5C0bsrE8sDyKff3FzeuZLiVnIX5Qewph2uxcDGSADUhRmnkjA52ZFK2txpK1ikiLuCnhWH5Gr2m3E1jfxyRS+VPEdyN0/Cq6QmdWUfK6dqcEM9sXAxJEefcU2rrUfLZWPb/AA54lHiCx83cFuYhtkQHPPrWR4lsnN896AGRYjuU4xmvMtK1a60i5W7tXKk8MOze1enWmv2Gr6ZLczAKFXEqE9f8muRw5JXWxz4ilzx5fuOClukt9GvJmO15k2IpPPNc3o6A3RyecYrtbvwc+rRm9Lvawt/qlYfLj0rKm8D65phjnS382JjhSnU11U69NppPU4ZYWcKbVjWtGe3njt4g0h2MVZlwvPU++KWA2kd9JFDJ5gaB1m+XANFqt5bFRNZ3AmUFQpXA596oXsqaTaXRZC15OCiqoOI1PU5oVr6O5xU6b5krdTiXHzN9T/OtLTFQIXdd3zAfhWeUIb5j9K2NKkRIShjDDIJHfFbN6HVXuoGzNaW1nsQASrNghsfdz2rQS1t7XU0gRXMDKI5FccMW7iqN3cQXi24hjC7SocknjFWhdNPf5nmzBC24sf4QvNZtN7nFGT5lY5PULYWmo3Fsf4HKj86rOgYNnqOAauahOt5qc9z91XckCqsrgICDxnFaxTselfTU1NIiCW25hzI4X6jitVIYgJYwWwP42Xlfb3rG068EarBIPlDbgx963IpXMEiGcrLuBX3FS/Q8ytfnu9hh2WixvC7mRWyGZdv4fSsLXFWPUQI/uSYk+hPWtue+k/s+WK4cvtYMrMK5yWY395vYjAAVQPQU1dLU1wqbba2GhCORzV7TJTh7fO3f29TTotKvLghbSBpWP91c1vad8N/E96V8uzMIJ4Z2xioc4rX8zvlTc00Q6aZYGjZAwkV/mYnC470/W7pr6VY4GadgcZUcKPSuh03wDM3iU6Rql2xkjQS4XjePrXqGneDrC1hEYtkVPUqNxPrWcqsU7o56eBkpe/sfNurpJYxi2kjIdwCSf5VhnpXsnxk8MLaLb39pGREBtfHY+teNngV00ZKUbnTUi4sSpYidwx1NRCp1RgA459a1epMdy/ZXstlcxTwttkjYMD9K+h/AnjBPENmElIS4VQGXPB46ivnGFSVYke9d78NkubjWils7LLGhdMfxY7Vw4iCaujspu+h9EA8YzimT3qwAKAWduFUdTXN2+tahcMLZbJ1mzg7hwPet2xs/s6mW5kDSN8xZug+lcsW2xWLlvA3Ek3Mh7dhU5PHWqEmr2yMEjDzP6KM0q38r5xZSD6mtlJIztqW2OBUJz+FRpeO7bXtpUPvjFSMcjPSs5O70KT0K4ZhdsrfdK5FSd6GTcVbuv8qXrWSVrpl9ENNGKUYpeMUWAB0opRgCinYVz5StLK3NhJKybnGcU2CGB3UOpCt3Har2nKrwyQlvUGqk9tLbReYOVVsfSu+L1dzdw0TQxYI0uNnlb1PIqxcpbpbMTbCJ2AAB60oVpAtxbEFscqafOtxqUyOYPLVVCkdj7023cXLdfMoXlug0tJwqqQ2Pc03TLWOa5G6MEY5HvUuqsJxHaW/zhOW2+tWbBPsFm083ytnPP8qG3yhGN567IqzQwQXk7bFIUfKuO9OtbOM2u6SMGR2yq45AquLhJRI0uRzubvV2Bme3Bg8tj0zv5/AU2nbQTcE9StLt2TovDIwYUpcieO4GdrADOOhqRbS5clUhVWPJbrmpBpl46hSzDHIHai1txLERXmQkBLtmT+Ic0yEqPOzxnPStD+yL9WDF8celKmjXRUovVuT71DH9ZitLGQCRbFR0J4PvXSeCIEvvE8dtIp8llJdQeOB1rPk0O9iAJaJQvTce9dN8ObRX8UzxkL5iwnLKcgk1lVfuNoPaRnJJHeJbLvjt95lgRiVXB2t7Vqp5ouYWkhZbdsqd3AX0xRZWMlpqUKXW5Iz91hypIrdtr2LUTKs0ShYySvqR614VNPmbbtqdc5La10c9fXMNxOLaFYliZSyzuAQSOorJuNOhuLaSZktmgTiQsBk/QVfube2IZLV1khZiyq4IKHPSoLdIpRPa3bC1mJHlMPusB0PvSdWbk1fYahBR0W5x194Q0u9vYbe3t1Ergs7BtqqtT23wqWZpTDNLEVAwy8q3tWmXnTW755EF2dqqGiU4AGeOOldPY+IrXTbIAO7SuBiJ1O1feutYiomlfRIxnRg1ZK7ZwcvwvuoYWeO5ZiMkqq8mseHwLc3jNGbxogG+dXQqT/jXttn4ksZYZDPNFE6jJweG46isu48UWqgy7YpRIMK20Eqc/rW0sVJRXK9/I54YWHNrE8rl+FzOQwvXVTwp8o4zVU/C25FyEOoRRoQWV5FKhvp6165Zz396xmgt3XaS2+YgLj/dqzPp1tPGLy+cahKvKRq21RTjiKzV3K3qipUad9Fc8kT4XT/Z2lW7LIDw+3AJ9qvWHw0v5sIbqQKRySterJArtBLqRVA3ENtH90AUg1C8lnZ4URbEqylQvzDHepqYuUFrLUlYanN/Cefy/DfT7a2ZpppLtlI3oWxj8q19H8J6LMJ0WyiURqpV9vOTn1+ldXbwJdBY4AyRkZeRk5Pt9amuWtND09nCbi3Y9WauZTrTTk3ZG0YU4JRS1OZsbldKO2G3hK7tiApgkepNbMqavfoRIgjjxxtbAA9ak07SUmjW7vY1aWQ7ljGdqD+tat0+y2KqcFvlUU6dOcl7706DqVIxdkjjPFgudFfS/FluDKbI+TdL13RseT+Fd1aXUV7Zw3dswaGZBIjdcg/1qOWygu9OksrhA0EqFHX1BrgvC+pz+EvEz+ENSfNpIS+nzN12n+GvSgrRt2Mbe0i+6Ow8SaTDq+iz20yKwKE8+tfKWvac2l6vPbMCArZX6V9hleCD1r54+MmkCz1yO4RNquvJHTNbUJWnbuYSXNHzR5iVxU0CswIGaYi72CjvVuBQuVPXpXfLQwir6kkacEdCRXWfD7xFb+G/ES3N2h8llKlh2rlWUBfehyRHjIrCUeZWOiLa2PpKP4gaNdqrWUizO/AA4I+taEMV1qDrNcuVQ/dUHAxXhHww01NU8SyQSOykoSuPWvcvD10yxS2d0+JbVipLcZFeZXShKyNaavG50NtAkSAKAuPQdasAjpWFe+LdE01tlzfxhx/AvLfSs8ePbOQ/6PYXkqdm27Qa0jKMVZslUpvVI60k461Ay5yPWsKHxjbO22WyuYged23PFa1pf22owmS2kDKDhh0ZT9KHKMtEwdOUd0QTXHloyO2XLAJ6tzVoDAGeuBWB4i1SCwv7UrtkuUBYpnjB9fenab4rs70lLh4reTPAZhg1glaTTZfK+VNI3MZNJzmlDKyhlYMrDII5BFO71pYzYwnPWio5X5Haigm58rRPLHCl0vDN8pUdGq5FqMcymOZNobjDdqz9NePyWgnDbCQyuOdtXbpVZkGwTxBcBlGCfeu9qz1OuDfKmEunSIkk1lMo2/NtY4P4VXtzdXRKSzHOM7QccU6W1liiL73RD0DHmn2gRb6AynYG4y3GRRfQX2rrQmie107l8GTHCjqTVfUVurgR3FzG0cUn+qQdG9/etK60WSJ3J8jZL8ySM2OKR5ra1hjiM8l5cIuFY/djHtU3tqimm1y9DO0+BIr598YkVV3FWGAfapY59G1i4SH7BLaTOwUNCxK5+lTWyiSR3GQGRixPOeKxdDG3WrMdP3w/nWsVdNnHXupJGjZaTLJ4gGlC8kT96UL/AE9q1Z7HRrWaSGTxLcLLGxVh5fQj8afpETP8QnOdxW4Zj+RrlNZy2vXvA/1rfzpJOUrXtoZuyV7HRX9hBb6Suo2esz3IMm0AjAFWrXRrBvD8Wrarq9zFHIxUKgzz6VXgTd8OxhQNtyST68U7U3LfDO2U4O27P8qyd3ZXe5SSWvkRCPwlKyQx39+7OwGWUgfjzXd/DbRI9O8RXxjLNGMBGPUjGa8Xsj/p0H/XRf517/4H5umkxgs5Un1wtZ4pckbJvU0oPmPQ3t450jEgztIYfWsq/tVsZxcwyshkJAjUZB9a2l+4tUtUs5buFGt2VZ4juXd0b2rzqtJSpuy1Nqc7Ss9jkpdQW6uEdxCkT5UBfvEjuRXQW8Gn6raLalG3QjPzrhsHvWcdOug3mDTFjlGdxXHzfSqlnNeW90Hhj3SqSdq917qa8+EvZyvNb7nZJKcbRexX8i+0zW9QtNNubYBwrMsjDcBz0qFpXaR2MO90+WQKN2c96mu4rHVPEdxdXULxOI1AC8MTjn61eXRUmuzJbXMsaMoDB2wcCtasoydk9BU2kryWpjmG1mZZRaysqjDg8A+1aFjshlMyaeqqcKisN233NbsSWVu6QWlqJ3HDO3OSO9Vri7ectKwVIo22iFVx+JqZSVON07sSblK3Qli0WfVJWnurh4lYbWVeCw9PanBIbe6KtFiOFcJEc8Y7+9SaVfkzEtMRCq5KtyCfar5WC6m+0yARjGMZ5YVo2qtNWdn1Mpc0ZNPYz3srieJL6Rv3hbdtzjC+gpmnpCl95BSQKxJLBsbvwrSazmvHMhdVhHCIBnAq3FZRxOJGw0gGN3pRDDSc00tO76ilVSja+428uEs7RpCuQvCqOMn0rm3lGoM8l5JjaOIl6DPQV0l9areWxiJ5zuHbmseDQ3EwMzKI1OSFPLH3rTE06kpKKTt5CoSgouT3L2mJLFp8Uc4IZeAD129qkmw9zDGRkdfpVg8kZ7dvSoUBe6JxwowDXVFWSiYSd5NlxRxxXnXxe0xn0a01y3JW4sJQdw67c+v1r0VeTWP4ztluvBmrREBh9nJx9Oa6Y6WYoNqRY8PakNY8PWN8rbvNiXcf9ocGvNvjZYGXT4J1XIUEk+lbfwcu5LjwY0MhyIJSqn2POK0viPp32/wpKQMtGSfwNVtJeo6kbSaPlyBirA1cj5kJz15qnKhindCfusRVuD5lU9+mK9Fu+pxxunYslPkJNRYJHSrWMoR3p9taS3jCOFCWzgn0rJu250Lsdb8HiE8dKp/ihb869L8ehrJovsLbLu/Oxip6KOp/WvI/BN0fD/j2B52wkbbXZemK9F+2yeJfEUurSDbaoClup6bR1b2zXBi0k7s6cJFylboiLSPDdtaqJZE82Y/ekf5iTXT29kZDtAAUDr04qnoV8L1biR4AsURYKexx3q5p1xMug3tzMdwO4ITwdpOB/OvOXNJ3bPSnKMF7qLNzBFZaa9222SKPBZtwHHrXO2Hi6xt9RVrNGmJYm5ZF4284/Gq/xAafT/BWmWqTMsE0oWdgeW46V51YXL6Zf/uyy7Gw2OQyn1rpp0ko83U43UcnZnpFlqdkW1HWrmUShXJw33hjouO1ZFn4jtNS1iB7/SYFhlO1HVvmXPOSB9aoi1A1lI5m8mDUlzhvuk+takPg2z0q4NxcXTNEi5ALcdOoqWoxu31OmnyKLTR2vhW7ButQ0+NmaC3YNGc5C57V0ueOK5/wVAkXh1HVNu92O8j5nGeCT3roce1aRT5Vc8yp8TsQSZIzt70VPtoq7mVmfKWlXtpawzrcRFi4wCO1GmWc16ztDI0a9ARSeGHgTVGe5iEqgY2nmtbT7iC21m4s3/dQTMSjdNpNdktG0tzphqk3sVdR067sbfN2WaNuFfOfwpbbTzNJGhuUlVkDbm6IKuztOXm0e+fckvzwSt6jtVy28PvY+HdRnucCQR/KB3FJSsknuy5JatdDNv8ATrKOIQLdvK6nhlYsBUdlPLYMQERiw2ksucr/AENcwl3LC/7t2A9zV631dww37W9c1q6TSOL6xJ7G5afZoblmuZjBbtlWYLu259qm07w1DFqdvc2WoW1zbK4Y5bDADtj1qhFqMDttdMAnnvmpn0qyuVL2sxibPWNsc0uV9HYnmu7s0PD8i/8ACdXExGAZWwfSqOoeD9Zl1O4uI7ItHLIxVg3aq66LeQEPFesGJ4YdasCLWgdh1e4AHT5zU2kndMXMrWaNF7d7LwQ1hKuJ1nLMo5xwai+xT6l4AitLSPzJRc7iuQDisqXTb9jmTUZGLdfmJzSJp08XyfbpwM52o2BRyu2+tyk1fbQrJ4W1a0uI3miWMBgQxYHGDXtPgFHbTY5pGVm85hkeuK8eksGdcyXdy3+89e0+CLVLfwrYbC2Sxbnr1NYYttpNmlKydkd4PuilNA7euBRXOtEU9xrZKsAcEjr6VgwabqNrqImQwuv+0eue/wBa3zTTkEVlUpRm030KhUcbpdTAubM3PiGeSNlEscS8N0OQaItGuFZl27VY5bL5q7EoTxDcEHl4lOPpWnWTw8ZS5mWqsoq3QhtbWO1T5RyeC1RXOlRXDmRGaOVupHRvwq7Tu1bKjFxtbQz9pJSvcwhoE6PmORSM/lWvZ2MdtHg/Mx6k81aXgU4U6WFpwldIJ15zVmLx0AwPag/dooPSuq2ljEYajb73NSGo2+9WclfVjiiMnAOe1R2w4Z/U0TttiY063G2FR361nvItlpegqvqqLNot9GwyrQMD+VTCkuvmsblfWJh/47W8X0JW55r8GJR/Zeo23ZJiQK9A1mET6LdxlchozXmfwckC32rw5+bcTj/gRr1aVd8Mif3kIxRLqbVtJ3fkfIGrwCLVrhCMHeR+tJbqVCr2P862fG2ntZ+LLlQDgsSOKg03RL3UmVYEJGQSx4UfjXfGa5E2zjcXztLuQlWQE9c11Xh2z2Jp6n5Vmcs57+wpU0G2tbafzZfNePC7hyoJojmktpYVfDG1cMGHAZT/AErnnLmVkdMI2ldj79YNLvL3dFEJmYrvY5IHsK3fA1wbzS7m3kfcVVlXHuOKwvFsUE2px3cSbxLGG3MflBqHwzq76HfM6BWidgCQCFBrmqw54eeh1Up8k7LRHp/h1fP0c2wXaxRl46hh2q7pI+1eGri0kb96iMrL3BU1hQXs2masLhE22lyRKCTlVY9R7VoNdQ6f4hGpQups7xdswzkI3/164uVps3mmzE+JyzzeA9KkEbFlnAKjnJx6Vz1j4I1XW/sE8MMiq8ZEhb5QpB75r2DTLJZbfdM6T2hYmBGTO335rYHyqFACgcbV4GK6YSfKkjilUs2crbeCrSWG2/tT97Lbx7IirEbT6+5qaPwVYeYGubi4uVU/Kjt8v/166Q8kUuKainuZ+0l3GRRJBEsUShY1GFUDgU6lHJoNNk3E/OilxRRYLnyBC/kXwc7lBwMjsa64aGNWs/tL3KxSgAoMcsf6Vxt24Uq6npXR6I1xdWSqJCGbK12zTspI0ptXcfmVImu7rUbeCY7nhkxuJyMA1197q8Umm6jas4Y7QgYepH8qypbOy0TTmJm82+mbAA6gelZ9jM9nqKi+iba/30PoelQ1zNPsbLSLXc5y/sZLKYRttbjIIOQapnIOACPUV0PiREttSaOMARjlBnPBrLtFWWdg4yoHSuyMm43Z5co2k0ivG46AkGp0uLi3+4xI9c1OkMEoOxChB79KZPp8qqGjcMuOcdjQnF7hyySJINavUYIX4J4qeXULpirM5OOwrJAkjlVXUjnvVt2XqXFJxSeg4t9Rz6jcg43sPpUD39y5z5zA01pF5Gc1CWUZ560cug9CcXczAgyseK+jPAqO3hDTSW3MEzn8a+ai5AOOhFfS3w/cHwdpzDsmCM981xYxJRTNaT1Z23YZ9KDSKcqD7UvrXItUaDT1pD0pxxmkPehgtyguP7bk4GfKGDV+s4vt15VP/PEkVo1KKkh3anDk030pw61pEhjxTh0pop3atUSOo9KKD0qhDDUT1K1RN96smVErXX3AO5NTqNqgAegqvcfNLGme/Srn+NZre4xR1qO9ONOuiOvkt/KniiZd1tKMZyjD9K0QJe8eN/B2T/iqdTQnG4Mcf8Cr2cfeGfWvC/hjcfZPiLdQHgStIuPxJr3InDcfWrnpc2xG6Z4T4xW2tvFl4t1biV0fem44AzXN3OvtJIU8wLEDjZCMACug+NFu0HiaKUHCzxjcBxnFeaxyBGOBntitacLxTMZzs9F2PQdIuIbqOW2L5glQ8HjmqAuERgkud0eYWz6djVDS0u7e2FwUKqTlM8ZqTVLy1jmFw7qwmTDop5Vh3ojB8zRo5JxTNlYP7R0h4gFMts2V3dCKx4oftF0LQvsYjLM3QDvgVWsNeNrIkkLqzKdrBujL/jT9cvLJ7y31GxmIkY4dDxtNWqbTaZEqiaTRbi8Uy6VM1ms8s1qDt2yr8tdt4Uk07UYkdZN1wCSbZ3+Vgem33rzzWLRLq1XUIRuDfLKo/hPrWFZ6nLptyHidsKeOcFaznh4zj7ujCOJlF2ex9P2OoGJTC7ttHy7SMMv+NawlZoQ0OJB3x1rxTQPG8dwUS+k3A4AkJ5P+9713dpqzRyiSCUlWHyjOc+3vXE1Km7SN3TjVV4s7VZflG/5TTg2R1OKy7TV7e7XbMNr9zWnGqbQQ24HkHtWkZRexzuEk7MkB46ml3cU0rjoajdnVumQaokmzmioRJRQB8eBvMjOcZArpNHZoNI80HBXJFcuikFvpXSaSxexEPBLAgCvQqL3R0ruWo2zsbnUYZr0yfMh3KGP8vSludRuL+WISqpaMBWPfHrT7O1lcvbC5EOASd3A+lVbZEa58kuFLHBc9Kham1npYj8QLtulTdkBRz1zxWfaMfO4GBz+NXvEUH2e+WItnC9eoPFUrL/j4H06V0R+E4ZfGy1AAYnzwSTSRs6qQWyM0hYIuAc81Ej/NWdr7mzlpYu3MSPbFyvIFYZxnnPWt+Un7ET221z7E7s981pHYwejLDxxoowd2RmmRIjnkHHtTp2IVRjGVptu+1hz+dEnoEbcw8rAEOGO70r6N8Boi+EbJgPvR59ea+bG4kIzn3FfSXgBBF4MsPmJDIT+tcGLXuo6aVrs7a3bdboT6U+orQ7rZPTFTGuVbFDT1pD0pT1pDQxozZAf+EghIPHksDWmKz5RjWrdvVGWtD+VTEctkOApw600dKUVpEhkopwpop4rVEMAKD0pRSHoaoQwmoz1p7VE3AY+1ZSZcSsTvvhxwBVkVWtstJJIepPFWRWaGPHGKcQWQgd1Ipo7U9PvCtELqfO+kTtpXxROflxdsp/E4/rX0O/LNzkZ4r558WxnTvihcE/KBOj/ng19AxSCa1ikByGRWz9RVz6HVXV4p9zzH4y6YlxpltfOP9S2Djrg14q2o2tqSLeBXbszdq+mfGunJqWgy27gENlc+nvXyxqdm+n6jPaydYmK1rhmneLOSq2kmiS41e9ucB52Cjoo4AqoGLuCxJJPU1HSiu+EUloczk3uaEaApkH34okXcBg9Kr20zo3cgVcJySRjntSa1GrWNnQL5BIbeYhomG1ge49ar+JNANjMJoQzQuMqw6GshHaKcOhwQea9B0C9tdWsDpd8QY2GUJ6q1ZTXI7ouLUlZnm0U8kDhkJHt2IrqdA8X3Fgwjdt0RI+Vu30qn4i8Oz6Vdsjr1+ZGHRlrnSGRjkYYGlKEasbhGUqctD33Q/EUGpKEWVVYdCfvZ9PpXW2eoXEBBO0qe6nivmbT9YuLJ1KOykHqDXpmheOEeJIL0gEjh88fjXmVsLKDvE7qdeM1aR7Tb6jHNhGZVb3PWrhPHqP0rzprkXcKvbOrZAIZTyp9jWrpWu3NugS6O+IHBbuv1rKNR7SCVHrE60oM8cUVHDdRTIGVgARnk0VrzRMfZs+OVf5+fpWrpE5gYOOdjZxntRRXqS+Eypt85sXsC3sv2m1KqSBkZ61VisZHfbJtjA/iPeiisYnZLa5S8SoI76NRJ5mFHzCqNjlrkfSiiumPwnnS+IkZS7EjpnpQkbFgRwM9KKKzuzR7lyRibVgem2sIH5h3GaKK0iZPcluCCwGMcUkDKrHIyCMD60UUnsC+IcI/lLZH09K+jfh9Ms/gzTwowFUqfeiiuLF/Ajpp7nZWHFuVzkgkVZ7UUVyx2LYlIaKKGCKN2duo2bDuSK0O5ooqY7sctkKKcO1FFaRIZIBUg7UUVqiGFIehoopsCMnmoJm2xsfaiis5FRI7VNsWT1JqaiioWwx47U8UUVaEzwj4rwJD4+WQDBkjVifUivYvD0/2jw7YSZBzCo/IUUVUtkddX+FEXW42fSZsdRhvyr53+JmlCz1qK+jH7u6QEn/aH/wCqiiqofxfkctX+GcHinou6iivTicTLSBUYAYwe9WNuKKKcty4kLrk5Bxip7C+e1nVkOGB5oopSScdRdT0ywmtfE2ki1umy2MI5+8jev0rzfX9IuNI1OS1ukxIvKt2dfUUUVyU/isb1PhuY54NTQXDwMGDHiiiulpHPFu52Hh7xRcWDr5coZTgNE3Q/T0Nen6Vf2mtWxe2lKzYw8ZwGH/xVFFeXioRT0PQw85G3Fqn2a3SGQhWTjIj8zP8AhRRRXAdtkf/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89444" name="AutoShape 4" descr="data:image/jpeg;base64,/9j/4AAQSkZJRgABAQAAAQABAAD/2wBDAAgGBgcGBQgHBwcJCQgKDBQNDAsLDBkSEw8UHRofHh0aHBwgJC4nICIsIxwcKDcpLDAxNDQ0Hyc5PTgyPC4zNDL/2wBDAQkJCQwLDBgNDRgyIRwhMjIyMjIyMjIyMjIyMjIyMjIyMjIyMjIyMjIyMjIyMjIyMjIyMjIyMjIyMjIyMjIyMjL/wAARCAFoAY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pUZJIfKDhsHOD1Bpr3E2Xt92JcfJnpVqXS0t4D5K7mJLBl71mRyHzz5yspU4LYzXwVSjKD1R9JCcZ6ovQlooFab5ZRncRVHUluY1je2Dt5xw3ljJH/wBargl+0Bk3fKRk+5pIYpDKkallbBLqO2OlTTkua9rjlFyXYwxpk8Clrh1Xby4LYJHu1YN7cQxOs2mANMzESQg5U/7Wa6DxFZnV7R7WOeRZQC3ovHYmuI0NnhjZ7obYFco7Dkj1r3MI3Uj7RvbojzMW1TSppXbe7Nu2t4Z1WJId0q5ZR1Oe4zVmC3eMI8xLRNwFXpu9DTFWK3hkayYloWEiHuw7/pV6wnMlsrfK0cuXTAzj2PpW06nROyfXrcwhQb/eSu2m015DbSX7Ldb41wFYiSM9AD2rUvrqPTrb7YpZ0VdzKDw2elYs16yy7Db7EJ+ZgME1ZRRLbS2VyyyQ53qCcHHpXJiqSdqnbex04So03TatfVGPrGqm5limKqZWXHlheFBp2nrc/aooTK0SOOGIyD7Vu2FvYRKXRFdnUjEnO32FUDlW2BSrK25B6c1cMTCpenBNWRcqLhJVJu/kal3bwRJG8ZDADy5Qpzyf4ql025kKFAqtNEChLfxKelVb24uZ7ZfsloiiRQruvPPcY7VPBBcQ481dpCDIXkn3rkm/3VpvVPQ2jZVFKK0aHXSFnWMOsbRrhh71XgTEzofnTjJHGKjl2vcSOHJReSSeas26q9uyGQknkLt/rXE1Zep0NajSI3lKbcKvG4HirIDSQybUDCMfe6ZqCNBA5QHcp647fWrAdEV+GznBC9CKi9itzX0i5FzbiyuMMdvynvTZYnhmaCQ8ryjf3hWXa4E4ePIZemO1O8R+L7PSLBUvoxJc7dykHGBXo0IuvHk6rY5qj5HzPYp+J/Gdv4ViiWaCSWSToV+6BUnhzX7PxJaNdWnyFW2tEx+YV5vrvxLGq2DWUum200bDALjLL7g1xulavdaRdtPaSNFuzwDxXrRyyM6ST0kjkeLandbHu3irxdYeG7cM+JrvGFiVu/vUHgvXtV8RxzyahZeVbEZiYrjJ9q8SXUZ21IX9yBcyBsgSnINd5p3xZ1KExQ3NtCIVOAqrgAelE8u5KfLBJt7tijiOad27I9XtsrLg/e6Ul7EUkD8Yb+dUNF8RaZrdv9tt2ZWU4ePuD6/StC7u7eWADc2TyuV614k6TgnF7o7oyu01sWLYCW3KHuMVRVzBdFcHAOPwqe0uIIoRuk57nHAqC7aGaZWjnVf72eM1DjdJrcadm10LjoyyFgPl6hqna6jcBVwWGASelUHlaSFIlJKgdRV6ytxCgBwwPdq9ChRUY8zOGrVc5ciIVnQXCEBWXdgkdjViZCshP8J+YVUeExs/GBkkYq87f6JE7dcYrklNzvc6YxUErFuwm3RBT9BVp32Kfl3Gsuyba7oeM8itJGDqGByOn416mFq3ppPc5K0bS0GsPNwWJx/dp2xWGMcUvUml6CujcxsNVQowBgUvA7c0uRnFN3ruCnqe1Mew4D1pQaTIoNNMQtB603NJmhyGkO3UhakDUlTzBYdmkLU3NLmlcdhwPNKSMUzdTXcLnNF7ADKrHJUGioTcbDjcoopXFdHDW+tXlqVy29fQ1qC4t9SUvHiOcjDKejCuafTL6zuGFpcrcxg4WOXg/TPrUdteo8rRkNBcKfuPwQfb1rnap1lo7iTq0ZXsze3varJGIjvXnaRy3/1qjtryV1muQ/788bF/hWrFvercRiGf5ZlGEc9/rVWS3eC+3FjGCMsF715VbD+yu1senQxKqK3UluHkCwvGFJKlSGXqT3rl7uzS31GUxoBbXWVPdd/eurjdJI5cS7tpxtPXnvVeXTUutIntgjEK26JvRqeDxDpSV9np8isXQVWk11WpzNo8hma2gG+dU2nPAUVrWT/2ZFE9piWULtkXb8qkelc4Z7myuhchAHQ7XB6H2Nbr6lFcReejpCjgFgvc4r0q6fMna8eljz8Pf2bV7S63JUne9uJ0ktvNuG5VuigelQ2gLzpDKFI8zYQp/TNQXHiMpalIEVWYbQ/Q1Fp1vMY0m3OIw5LOvJJNTGDjCU5qyfQl1ozrQp03drdo6e9tYoISse0FW7DOCKqPH9rgku2RVuI+mD95e4xTLm4i02N53lIiYAosv3mbucVKkqvYre2hWXcct7e2K81c9JqVtL7npuUZtwTTZnNcz202+1jWSKUYdGOMH1HvWjYarb3Eq201vLEGGCxOVBqt9gjmaVzeOowCNgG1SfWoDFLZScyiUZG1yBj6V2fucRpszik61Lb4U/uNPUbFYpXLOF3YVEA4IqWJktgEmXbkAbz0qU3SToGlQGZl257KaqXFuwLRvOGVRuwRXm1IuMlB9D0oy5opos20UVw8jIjGLOCx4BP9aspZosapkiPfknufaqtk8ptYY0dfJByV6c1Nc3PntFbxjaY/mY1CS5tAs3oTiNY7ximFiA3MO4ArwXxrrcuq+Irpi58pWKoAeMCvatTvTZ6FeXjnEixMB9a+c5nae5kfPLMTX0OTU071GebjpNNRQwEsw9O1TooyM5qxbWG8hWkSMHnLkCrYtLGJj5l9Gf8AdGa+gVkee7meF/2jgU0q/UE8VsJBpRwDfN+CGphYWUoCxXoJ6YZcUpOwJXOi+GFyy6wbWRsRyqcjpyK9Yl/ebpRkgfKgrybwdaSWHia3OUZC3UHORXtr3tgihZI9vptFfN5lTXtE72ueph5tRskZ0sO2GODqWG5jTUhDxyShcqowufWnStbGRmW7lXd2K5AqdZo1txCLr93j+5XBCEVK7asbzlJxaSIrdvmAxkdOnStOQp9mKqNxx16YrPT7IqgGeZ/ooFWUks1UjZIwI/iYiuudaDjypnJTpSUuZoWCBGzvJIx/eqQW7byBnB6ZbtTBPbbeLb/x409biI9Lcfma5k6VrNm/vdi1FbhQD8pPrmp41MTsC3Dc4xWdvhOAYSCeeGNAdM/JJLGfrkV1U61KGxlKnN7mqHLHhePWggDqfzrML3mT5Uscq+jcEUm+dsi5LJz1HK/nXTGvGS0ZzyhJdC5NdEsI4VLNn8qmjj2L/eJ5J/pUdpFGkW6N1f8A2gc1Z5z0raKvrcmzT1G0GlxmkIqrD0EpDS96NpqWgGminbTRtNFh3G0h9+lOKms+5lkdyoO1RSE3ZFozICecYqpNexqGGQRWZLcbQTIxGKzLnUmY7LeIue7N0oSMZVUtC5cXa7yWY4J4yaKxTay3blmLcdvSinymPOy7exPhsOFiJDnjncPeqN1FBcBle1EoZRicNhlP17mtfKXFuHjIdGGQQciqUqGMI4VVVSWI98V87CcovzPpnyyVpGQhkspFWZ/MhY7VfGCp9DW/bXqyMIJgGwPkc8/hWVMzM5ARZlmXkHopqO2SW3kFvLyGGUY/yr0aVX2nuzWp5eIwzpPnhsa09hsm8wIQcdR0qV4XazkwzqOCdp6NT7S83w/ZpW+ZhhSex9KSKWRWaB+QSSw7/SuDE0XSlzLZnVh6/tY+aMW902yvLWSR5XW7U/OzDgr2471hr4YlkiVku0KM20Iv3vyrsjYut6rCDAYcFqzTeRaTdzv9683kiPbwV9faujD4mq1ywCvRpSvKa+Zymv6PJozWriRpophtztxtb0qXTr2409JSlxtjkAAVudp9R6VLqN5qPiO8EUaNcuvKxIvyJjvVYWyLEFmU+bkhlBwFIr3YWnTUajTfkfK13KjXdSkmo7XJp7W61Z433ncTgvIeCPbNb+nPZ6Vb/Z7WN2kzhwWyScckCs+zuRqFlHBezJE8LY+bgFexFT2tzbR3xtoJIt7/ACq5PI/GvHxftJ3i1ZLofRYKNGEVUUrye9/0OhdoTBG8UO1X+/8ALwarzWyfZZ4Ch81cPHjoRV2KXyLaK2kAdl/iHIJNEsmyZZUXzGH3lX+EV5cZOM010O+SUk09mZAuXVYJNmSx2Nn+E+taMq2sxSE7mnYcFfu/Q1Rn2vPcgbdp+ZT3B9K0Z2WK2hmKAEAbmHG3jqa6cUrtTWzRlhnZOD6NiOiQxxvI6lQ23YvBqrd4W6ZwDtIADLxVo7N8crFSjcqT/F9Kadr3JdSVHUqemK5oqzudK7nO+OJhD4QuPLbKthSa8OikWIl8ZbtXtPxQnjXweEi+XdKM+9eIdgK+qyiNqF+7PGx0r1LDpJHkbc5JNbXhyxsr28Ed220EcEnFY627tg7cA/3qtx6e7EY37uxVa9OUla17HDySmtDvb/w74estKnlFyomVMr8wPNcNFMzA5IyOlXU8PTSAGSRgCO+TTjoM8TAh8j+8VIFZ05JKzdyo05R3uXtI1Ke3dZI2+ZDnBr3DQruPXdCjuAo3Yww7g14NEjRS7CvI4yOc1658LJmfTbm2J5Rsj8a87MKKqQv1R24eo4ux0MliUUqORUQgKDvxXQyQAjBGT61We1T8a+flh5J6HoQrprUywdpUdCRzip0BwByc1a+yovLc1KiIo4FTGhK+o3Vj0KwRmwADU6W79zipBjPHBp+4mtoUIrcylVb2I/s4BBJzTxGqjgU8cgUY9a1dKPQhzkRmFOhFTRZjG3JK+jcilBHcU4YzzVwgk7ohtvcaIkzuhJhk9vumrEFw0jGKYbZV7f3h6ioguT1yKfMglVXQ7ZV+77+1dVKcld/0zOSTZZpD1pkMolhDjhhwR3BqSuy6autjDZ2EIpMU40mKTQ0JijFKaTBHWlYBKgeBHY5qxSHmnYTMS9sxtOQNp55rOSNAWRVXaP7oro7uLcDkE+lZsduyOSE246A96TMZR1Kscbxj5FBB9RRWl5GQC4YH0XpRQLkPN9Iv5NE1uTRr18Qud0TMeB6V0l3bvMmUORnLKehrE17TF8R6YJbb/j6jXzIWHUgfw03wl4g/tK3+wXTbb+HKlTwWA/rXi1aXPH2sVqtGv1PfV4y5WXHiKtEkbkknlAcZFPgT7RGYC2JVY7M9c064tv3zCRNzbt0bA4x7VXlWSOWR5MKvDKynkGueMrNNbo1aU4uL6kyzvuJPyyKcH6jvWhOzOkF3HkFvldR3NV5IUkVLlCuHUZz61btwwtJlK52/MuK9KolVoni0m6VZrtoOvGmW5tpowzoD80ZbBI9BWXqWkQ3tzHdXL7cttKo2D7K1WYZJS0csjr5YbIDHBB9KS5eOK8lnVN0LOA67uAfWvLpzcXdHrypxlo1cp2xh05UjhRrWQswfHQqO+a5jUCXnmuVJMZfcpYY3e9dbfWT3UElzbRtN5LbsM2A6+g9apXVsmpQlpYTbQsoUqwwRjsK9TB1IwbnJnlZhRdaKpU1bXcybLSZtRsopT5amQFhvJ4FXbTQLKN98shluUIIUHC8d/etmwSAQtCX4VQsTEcHHGBUnkxw+Z50fzlSBt9a5q+NnUbSdkzehgadOztdrqSQXCwx7pYgyuNq46inRmUGSVkZFxgqvVlp2mW9stuXL/vV52sf0pL68kEBkhB3KcNkdvSvP1vody7Edw1lesqBvLXaf3i8EH0qtLgXSq8rNAV+bHIzUU0SXhXzI3Tcvyovc+tEUF1CVhFttYruQseCBWrbas2PlSJ5XZpES2fzYo1+Xp8tWg7so8xcyMAeFwMU6GzZriL7TCsTBchV/i+tWUcKzbU+VW53VNugXT0PPfivMDotpbqMFm3fiK8qsrR5bgIib26+wr0n4tXcMqWSwurnLZ2ngdOK5fwzYtN8oT53Ujd3wa+pwTdPDK+55k6Xta7XY0PDejWE14ftU0csinBUtgA16npHh6zIjP2ZNvrgHNeUNpuiWHnm4iv5WhPzzQZ2oc9z61Hp/im40i6iutN1K6ljjPMNwcjH9amrRlU95SZtGah7jR75ZWVhJNKgs4j5JA5TOeKv3EGkW8ObtLOKLGT5m0cVwN9rOpWvgs6xZ3SxzXeC7sPuE+lcTHqOnWscd14is9T1Wac5jLsVjb12+oqMPTutd0RXi099DvfE/gvQtU0e41bQZIluIVMn7lwVbHqKz/hFKbie+Yn5goDDHU5rp/Alr4dvbGe/0awns1mXypreUnaPoDXE6NL/whfxCurdH/wBClLHyzycH/wCvXRJ3i4djlSad0ewSIDziq7pzVwFZo0ljPyyKGGKhlXFedVg9zWLuUm4OAM04IccjrTsENuPSo3kOe9YWildmqu3oKQFyab5mO1NGWqWK3JO5uFqYqUtIorRLUYHJ5ANPCO54BqxtSNdxwAO5phuM8xoSOzHgVsqSSu2Z8z6Atu5POOamRUTO5wx9BVG5mlWF8ud2MhV6VDp11cuiu8alT1J61VJQ5rJEVHJLU1xJETwD+VKNjHIyDRHKHA28e1ScEdK61HsZXGIgWVnH8XUf1qQ0lFaJWVkDdxD0pRQaKTBBSUUlACilo9KSgANMMSE7ioJqQCjHvTtcViPy1PUZoqTFFKw7Hmnhu9j/ALJQxoVkj+TnrxXE3tvcQ+Jri4tg0V3C/m4A+8uetaeh36Wd/BBcybQoIkA6Mc1P4yZoZ4tWjHCgIxXjK5rz6a5Krj3R69RXgn1R0GjazBr9rtxsvFH7yP1PqKS4teJVkLliMr6E1y4C3caazpBe3IYDbnnIHP4V0uleK9O1bbaaqwtL5eBIeFb/AOvXLVwj5m4fcTGq1a+xZgR30kKRtZecdxVvTpyZViLblYbTkYxVhtHmtoZ5TKrxkAqynIIPeqmmqFv0UjnPWunDxkoNSR52KadVSj1Iru1Vrh4jGzg8qQcAVIRbRAWUYKhkOWxnc1XZ4j55YH1BPpVaIIblW3/KBnJ6g15dSNpNI9WlLmgmWoLcYjRn2lABtzjJNUr3TUubwRXDtIBzhDgYqYFDcZlfgHIYnBNS3LotvI0brtYcMDkisYy6vca0KKq1pHJZG2dlJHlEdVPvVq7DtZgEKsi/gc1Wtr2IPEhLF2O3ex6H3qxcxo7O2/ft6qP505tuzG9StFbyqhcIGKjhVbqfrUNokrXO7eVVgd+7kZNaVsYYrIja2TkqexPpVCOGVZXZHbYwLFj0BqbPVCWrsLBaRicRxuwnU7t+7IUVN5is5Xc8jH+LgEY/pVdL2YeQ4s9qBinmH+Inv9KtXEzW1skoaMfNtIHVquSdkluNpk0cyJKELPLI3AZuAtXo4087ZMV2YJ46HNUbN1ujkoy+2Oa2YrG3YK7sd6nOK3owba8jKclHc+ePG8MyeJpLeQDarkrjg4Jrf8IW6efHIzccLtHXFTfFWzih8RrcRqyylQz56MO2KwNI1J7C6RskoTk+1fRNOVFJdjGk4qo2+p6RdeH9ZhWeKxkinsrk5eFkHP19a5vxbo8Wk6DapNa28U8j/LsXDYrpoPGK2unb9wYhMr7n0rzvX9X1DV9QM18srt1iCjKqPT61z0VUclfRI2qRS3Sdz2Lw9p1te+C7e1u4kaIxjIYcA0+30C7LRRT3EF1bw8Q7kU7B7cVleFvF9ldaNFZLY3kk6oEZFT8M57VJdJqWhTRukzvbzNlQ33oz/dNQ+aBjFXfKzuYIltbXy0VQcY+VQo/SvMPFVr5fjzT1UK0ksTK2fevQ7G+kltQ7p8yr271xRs3vPHT3V8rK8YURKfc1pTmm7mSpuN07HolrCLSzggJzsQCo5WHPpU0jkduapyEtwODWFWur8qMowbu2RO+7imJGztjtUnkuxGFP1p7yRWsRMjbf55rKNNvWWxbnFLQdHCqe5/lTZJ9rFI8M/r2rMl1Ga4J8n93GeOfvGrO3dECOGAH41rOTpxXIiYe+9yvNLICzzncB26AVNA/2i3IBPPK0MBPAwP31/KoIG8iYA8fyqo8s43XUyfNCWpYwXj55K0Rs6RuFxhcECpGCrLvHKt6dKQrtkIx94YFctNOEzqlacSE3EkN0ky58tuCvoa1oJhIvofQ9TWOwZMKep5OafDceUwO/Jzx7V6al2PPTa3NvJoqKOQOoIxgjJ9jUoq07liUvakNGO9A0hOaU0AUuKAuIKKNtAz3oC4tJRRQFxc0UlFFwueAeJLJdO8RpcF28iYbiw6Bh0rqY7aLVvDm+7+/IhVVBzyOhqvr2kNq2lsqDdJCfMX3x2qloeoJOqJGrZdtqr12lRyP0rz3P2lNSW63PbslUcXszO8LXltYzw2Vw7qY3YTqfuhc4H61o+IdDgZpLi3yY87uOv4GsvxHo8ul66DGcrfKM56rnqK6fw87ajYiIKMRfI27ngU60lG1WPXczhGMrwl02MDR/E2taU6WDz/aLCU7FR+WXPvXd2Dsl9D/eyB+FcnqHh+JNRS5glBjVwSp7n2rsLFW+0Rk8neACe1bRqRqK6PLxMOSaTNWW2S5kkjEitIGyYwwDAfSqL2EkTtmNivoa8m8d6jd2/jO8uLO5ljlVgoaM46VWsviX4osyFN2JwO0yg1nPLXUXPF6s6KWIcEkz1Se1kdimG29VJ7VHDbMm3DOCrcqeVrkrD4tXq4+3aZDIO5jGM10dv8UtCmANzYSxE9flzXK8uqLTQ3+sp9C5OtwGJggUknJbFOtlvZZA8i+Wejkdx6VInxA8JsAxcr7FOan/AOFgeFuAs559FqVgJdX+APE22Q4QSecCS7Kpyq44FSPZNLuGZArDGNuKrn4j+H14hWWT/dUVXPxItmGYdPmYZxhuKawCWrYvbyeyLo0iQqoEkrCPlVI4pDo4MwkkRwo+9xnn2qFPH9vkedYyKp9Oa19O8V6RqLBIrgLJ0CuME1X1SL6idWaV2hbZY0UJGuO3PWriNsYYwcVYeBJRyBk8gioDEYmCucr2bt9KXsJQs1sZ+1U9zhPijprz2q3ixs0bJhmVc7WHTPsa8zTT2kiRwxJHOK+kXtEuLV7eYBopV2sDzkH/AArxDxNol54PvnimiMmnzOTBOvOAex969WlJuHmFKUXKzFit44dENzcgtGjAbVGSTUT63pcDogjmlXjeqxnKitnwj4gtsNbGJWDcru7mqGrLqtprE8+lupEg5jKggH+lZLWTUv8AI79UtDa0LxpoWiPIbO1vJzLjcQhyoH4V1Q8W6VrKwQR2V46zOAS0e0J9TXH+DofFWqX5+1CKG1U4djEAT7CvWooUitlRlXao9AM4qnGO3/BOGu0pX6hDaJCoUHHYVk2WnRXfiq81KUfLAqxJubgt3NUPFPj3T9AtxGjh7l8qoHO33rI8MeJ7C9sjbn7Q0kjlwT1yfX2p8jjHmgr2OZtvSTtc9Cla3Zt7SZ+nSq7T2wb5AWPrVO0KSRsUw0fZsYpkkbI/y9OtcE6s078qX5msacXo2SXV+EOxAM9ye1UpcSqGYllPWpJ4RKoIPzHp71FbghipUgVySrVJSs9mbKnFRKcsT25BVsqT19Kv2kpchSc46UksIeNkGMDkVVgDQtySuDnnvXo05qpHzW5xTi6ctNi+6mJw4GQeCBUNyMFiMbWGRnsat7xsVyMDFQyotxH8p+7yRUU0oScb/I0qe/G/YZZyebDsz0q0Y2KKASSvIPes+2Ta2FJAB4FaXm4YJtOemRTqxipXZNGTcbD5YfPhBH3gtZRhZGy42kitq3OY8EDriq16i7g3UY5FdMV7qZnVgnqFgzMhx0B5+taFZlg5WbBICsDwK0x3rWLJhsKPelNJSjrTKYo7UUgpapCExS0HrRQAlB6UUEA0gDFFGBRQB51PNs+SIAAdT61w+yTw94nknQAxurSxA8ANiu3ggNwoYN8v8RrH8XWK3ulM8KgSW5yGA5I714mFqKEuV7PRnv14prTdEfiFn1vw3FfBMXKLuVR1H+etZnhq+eC0S9BAiXEMwB5LE/eP51q+EtRtXFwl2+6Jgqxq3QkLyBXPJbyWniO40uNWW3upA65/ug54/lXbGPuypv1OdtJqaWh3MsCtGJACy7lPHU1s2Chp4gFO0MMg9T71kWmqW1/axJEpiKv5ZXtxW5bKI7hMbgS2B9KzoJxTRw4p81VNnC+KvDMj6ldX0IDRyk5yM4rgrnRPJYAKSy84Ne0Xsu6d4FwyhjuU96yNR0FJE8yNVUsMlfSnSxkoyaZ0vDJxTR5XDDGjYkQgd/rVpYUcMoVm9M10N1pDqwQxggHqB0+tRJpk28YAUj0rs9spamShbRmMNOmuFVo48qONxFTW+jStMFKFUH610MMTrHtK5Veo7ir9rGjxAE7QOtYyrtI1jSi2YsWlJalMAKCcZ68VfgVo5Ngh3RjkEiteHTXaRePlBz0q08DqSNiqcdTXPKtc0ULbGN9oG7Y8CtHjnA5FV57OJGDQ/Lu+YYP9a1XtQ6geYoyecd6guoWjR0ygTbxjqD60Rd3oKTa3N7wf4naeYaVfEh8fuXLct7V3JUOCrDj+teFAyx3CXW4q8LBlZfQGvTtd8a2GgeH7fUZmWSadAY4weSSOprshFS904qqS1R0U1wmm2U11cuqwwoXYn0ArwjXPiFf+Lb6W2FvH/Z0LGVFC5YKDjJP41Q8R/FTV9dsbnTyIltZhtYKMHFXvhDpUGpXepmcZJg8pc8gA/wD6q7I0lTpttbHNGq3UTRUES2E0V9akfNhthPGPUVtW3jC2R2a5/dSjkBlyG/GqGqaNcaNfNpF8xWPcfInbkbT0BrB1GOLTj/pM+4r9xV+bd+fSsvZqpo9T1lWUY36HqXh/4maOglTULkxgNlSEOAPSq3iT4xactlJBpCvNcMCodhhRXiV5qD3TEACOPsq1HbLuYAAknvW8cLGOrPMq4jmleKN/7RPf3bXl5IZJnOTk/d+lbMGrHSZUltnKyryG9DXMCdbcYzuYfpTRMZmJL7iea6OVPRaIwvrd7nWv4y1u6cF75yqtuVV4Fbml/EeW2uEF1M0jEgMrHgCuAa8W3hAABcis6MPLOHPVjnFZTowktUONRp6H0xp3iCx1W1E8DCNScHJ4U1anhMSB/PZgx7V843Go3drbrbw3Lx7m3MqtgZFeieBPiGJ4lsNZbIUbVkPWvLxGBvFuJ2UsQrpM9GgVgzNklep5qfzY5YxlcNnC1n/27oyJs+1xgY67qlttU0qdgsd3EVBzu3CuKjSq05LQ2qOM46GqkilArDPGKj2rApwfvH9KiikgkJe3mWQA87TmpJVd8Mv3e5PNb146cyWpz0pXfKxpAWRSBjNWAmXDYIA5NQS/Lsyeashv9H4705LmgmxR0k0iS2JKv6bjikvFJhLDr0p1tzET0yTT51zCfoa6KbvFMU9zJgYpOh6Y61tg5FYyqGkXPUmtdOCR6CqiZRJB0pfSmjpS5q0UKKXOKSjNUDQvakozxRQIKM0maMihtjsLmikyKKVwsefxfuLUQoACR83PIpyRI6FGGE2lST6Goo1ZpDvzvPNOum2KF3cdTjvXzl9bo+ja6Hm9pFJpHiW4tnYMImLxA/xZ6fzroPElrcnTItWhVlmhwDjqobH6UzxLagfZ9TjhBMMgWRsfw+laY1EXGkJphk3STIZG3cnaeAPwr1XU5nGovmclmr0yn4QlJRiQDEGUbj/ePJNd/E2yaPLZG4c4rzTQI7hNS/s6SQItqGkKngue31r0q2xNDG4GCQDzWjSTuebX+Jd0Z/lf6fcTFMBWPXvUBneWfYc4boBVrUbhvPMYXG05OO9Qxp9nUyvy7chT2rzKitJ3PYou8E2S3ItcLEEVm/iPpVc6TbNC0znYB0waSOMyy8nqclvSqOpXjzy+XG22OPgAfxe9OPM3oyvZKTt1KxsEkfEdwQG6DHJq8dMSzRXkm3Mw4TbzS2UTRxC6nCjaMJ2yahd5bqdpJCQc4A7Y9qrmk3YUqcE79i/A6sheRtsKDlgOajtrhJrwps8wZyGPYepqeXTZ57Bi8i29quCWbq1ZMsVxaLi0ucROMESLhmHt7Vai7NsxUqUnZXbLF/ZQvLvtXG1s5x2PrWDqt3ZaXGH1C5HT5V7t9BWxJqcOgaXPfXLq0+0iOEclvwrw/W9Zudb1B7q5OCT8qDoo9K9DB4Z1dZbI4cXUVN2jqdbfePLTYYrKIhT1Zl5rj9V1a41Jh5szOi/dDdhWaaSvWp0IQd0jzZVZSVmO/lXa/DzxVB4Yv7mW6dljZAQqjOWFcRinn5T61pJKUWn1M4txd0ev+IPizpOsRFJdD8yRV+V2YAE9s15TeXb3k7TSH5mPAHRR6VXCkjJoI9OtKFOMVZFuc2rPYYRg1LHKydDyaZtPINJiqauSm1sSiXOSTzThcMowgwfeoDQOveiyFqyyrM7DJzzyan88QZ8vhiMEmq8Su/yRpVuLTpJSC2efSs3ZFxRUecs3U++e9Kkjq4aMsGznitiPSVUDeFHuxq0lnbISWdAM+lS5JdC0n1MdZr+Rtxmfn1NXIZL5RhLl1P14q87WcTDDZFQvqtpbk7UDN6mod3sh6LqaemXGp2kTSR6jKhBzgEkV2Hh/4ilLgWd+5aQ8LKOjH0NeWT6/M4KxKEB449KqxT7FL5YyZyvt71Dw/MnzLUftEtj6ljvI7yyEkZDMD93NXkybdOcn3rzX4fazNe2SO/J27SCeuO9ei204cBWXBFedVjyrlNou87o0YlCxACnPzGw9qRFARRSkfKw7EVpFWiiZO7ZlquJlI5Gelag++1UI8CcA9M1fQ/M3GKaJjuOpR1pDR+NUhjhyaKSlHSquDYUZppcjOFJNIWcAAAZPSi4WHHkUlAzt5Hzd6BSbAKKWilcDz63naN2VkG8fLk1U1KWSA5IUAjgnpVwoJYROM88Nio2VbqB4pOWXkAivnk7Pma0Pom+pTjVr/TZbaTbtmG1hjgE9DXNaUItOv7q3vcyyW7LFGAcZBP8A9eumtmEbhccdOO3vWF4ptFtdUsdXRWMRdRPjv6Gu3Dy9503s9jnrpp8xJ40s5NP1Cy1W1BUylRIR/DjFdppl0gAhWRZFkUOjKePcVgo7+JfDV2sqhpFYmNgOuOn41m+F76NdPtdOXi5VmkZm4247V1U5Xi4vdaHDXpt6rqdvqPlQXUU7JnzRtB7Aj1rFub/ddhJl27Tzzxit+1livYPLmVWUH5s9Vb1rk9etn07UWM2THL91x0Nc9Sldtm2ErpJQka095HZ25iMefNU7XU1miKK3tlunYsmceX/9eq8Zl1LTJLVctJD86MvUj0qexgku4pLORWBkXgsuAGFYqLSt1R6CaS3Lpd9XQJCBGIx930FadlaQWiGe5ZdqDdlv5VzdmH0yZnvXMbRkgRxncX9vpVxvt14qT3SbYi2UhHt0zW6gqacpHBXqOpNQhsX3nn1PUkkuT5VoozBAf4j6tXnfjHxbJpeqzWUalrheGYHhfYeteg6g4Wxa9B5hUseOmK8EMV54i12QxgyTTSEljk7RnqfaujL4RrSdSeyMcU3RgoQ3ZDd69qN6SZrhiM5FZ6pJKxIVmPfAzXregfDCxco9x5ty+Mkn5Uz6D1rs4PB1rZsiRQwRKeCqoCTXpSxdKnpFHnqhOTu2fOyWF1KcJbysfZTU7aNfJEZJIGjRerNwBX0uvhywTLlcBVO4ngADvXi3jvXoda1f+ytJjAtYX27lGTK3TP0qqOKlVltZIKlBQWr1OJt7S4unZbeF5WAyQilj+lOWynMvltFIHHG0oc/lX0D8O/CMXh7SGvp0H2p0ySwHfpXV6ZolpFAJ7i1gluZW81pGQFgT2z7USxSu0kKNDS7Pl280fUtMgSa6tZI4n+6zLgGnaVos+tymKyZTOBkRMcFvp619L+LtGi1jS/LkiVo1GCMDgeor598ReHb3wrqSz28jiEnMUyHBHtn1qqWI59NmKVOz12M+78K65ZE+fp8wA6kLkVkywywsVljdD6MpFer+D/isqBNP8Rx+bEflW6UfMv1Fem3HhnQvENiswjhubeUbkcAc/wD16Uq8qbtNDVNSWjPlf73QU9GCnla961X4MaPOhe2le1Y992Vz6c1wGrfCzW9NlPkqLmLOFZRyauOIpy6kulJHMWUqKQSo/Grz36KP3fykVWudD1HTnK3NnNHjuynFVSGK8pgVWj1Fqi1Jfhl+6SenrUbz3DqMR4qt05xipBcOAPm4pWsGrGOty5yQfoKrvDKc5DZq6LzaTnOfep0uYmAEi9e4pq/QNGZAhZck847UqyKqlSMknrW4LOCYZR1Oe1Rvo67uSMdgKbkuoJdjb8GeKxoMgS4UtbMcnb1X3r1/SfHGgagsccV2qOeMPwSa8FTRTuH70IScYJq1FpvlsAZAxU5B6Yrkq0Y1Nbm0ZtO59SQTRzwq8bqy46jmpBXinhPxPf2F9EkkpeEsFKk54r2iGZJ4VkjOVYVztcrsymupQZGS459etaCnJJ9aguUJBYcnqaS2n3phvvLxQiVoWu9FA6ZHNIWAGTwPWqGOBCgk9KhMhmbavCjqaa8glOxDkd6njQIgUVK1dhMB8oGOlJsGScnmnE4bgZo28807DG5UDG6mM7L9xc1NtA6CkNOwDc5AJBHtRS0UAcFpcqbpYJCFDA4z2IqrOr29xv6qOD70wsIiJN2D1B/pVq5eK5sPPUZb+L2NfPLsz6FaO72f5lGdfKYOnzRv83HGPaluYU1LSbq1IDFlO3PZgOKhtpmnie3PyyKNyZ6H2qC2uHt7pJDwoYBh/WtIxlF36rUUoqUeVlDwdqTW9zHYzOUSNWEit/e9ara3ZtpfiKfyxhLwBY2HABJ7VL4usXsdai1W2AFteoFOOit3rQ1e2bUvDySlW83TuGYc7gBnP616N1zKa2a19TgbdnF7o1Lq9mWyS4syEuLTEUrdVf3pYtc/tW0MN3Z7ivJAOR9RWP4YvEuNOW2kbdLdM24HqMdDRG8mm6gUZThThh6rWcpOEnF9NjSGHhUi2tGbkUlqkR+xTNbMRgsFDfzqKdrUhWub6aWTuF+XJ/Cs+SIQ3JKthW+ZfQ1buQklut5Go3r8rgCoddK1luP6n7ybeg+6jEEMbwoqxt1Y/Mx+pNX4JftFgeTujXIFVrB1vbWS0Jy5XK5qCwuHtbjy5BgZ2sD3rnqSlO6l0OqFCME0lsZfirV3sPDN2kZy1yPKUd8mpPDnhi28MaXp4mKi7vgGlZl+ZV68e1XNZ8PLf63o0BJaBrgSlR/dUZ5o8X6qzeL4reODcUj2xZ6ADvXoUXy4e0dG3dnm4i061+mx6CXt7e1URqqxqmVIGMDFUrKV7xTOUwGO1B6j1rnH1J7iO3tBLuVVzcMvP/ARVpNZuXcW1ta+WmNofcMjHYVzyqW33KjS0aRD8TdYbQ/BVysMoW5uSIgVPIB6mvIPhrp6XvieF5ACsJLtu6cV6N8RPCtzc+DJ74ytJcQMJCpOcJ3rhPhgduozMWCDjLN0UZr1aMrYZtbnBUjerbc99vAqWKJnCswU9sCqQ8U6V5skYdwU+VSFOGPtWPf6wkoaxNy08chHlzjGAcd/as1tLube1Dvav5igAy5+UD1X615s60l8J2woJr3jpLa4udSka5mu1gskbHljADexrF1y0sNSsrqxdFkikBVWK/dbsR6VY0vRo0VbnULvbCo3LCW5+pFbOoWVne6eZ4WVFRSdyjHSnSnJPmIqxV7JHzJrei3Oi3zW9whAB+RuzD1ru/hb40uNKdtLuCZLeY7YsnO1z0rc1vSYNe0+WzlAEygtA56g/wD168t0qeTRtaVJwVMEwZg3UFTXrRrRxFJpbr7zicJU5q59ACxuZ7/7T4hv9kKrlbZW2nOfQV1dlKLmHP2doo14QPySPWuU06C3ubldTvpllDosqJkMzZHX2Fb0/iCJYCYYpGlJCorDgGvMhVSb53by6s7ZxcrWWnkX7nT7W8UJPDHIpHRlBrnb/wCHmh3xJNqik/3OD+ldJZQusYkmbdM43Mc5C+wq0FOOD1rshqrpWOSWjseWXvwesGybaeWL0B5Fcfq/ws1KzRntws6rnO35SB+Ne/CYxvskXCnox6GpjHHKpJVWDDH1rWM5dGS0mtT5Ku9DurJik9vLGR03ocfnWXJB5bFSSMenSvqq90SCaY2k0ayRuC0e9QenauU134WaZeWUlzBGbaVRk7emPpW0a+uqIcVbQ+fvMMBBV2HenC/m/v8AX1r0HV/hLrFvEJ7QLdwMuVZOGx9K4S90W+spmjmtpEZTghgcitoyhJXuQ1JPQjN7cZB3DilXUZl65/OqphkXjH/1qaUccHOarkTDma3Ny01Vt4YSEHOQM817f8NPFaarbNp8rjz0GVBPUd6+cyrIQenvW94e1ybR9Tt72FwrRuDyfvDuKwq0U9UXCo9j6u68Gq8luQxeP5WrP0DxNY6/aRywyqJWUFo88g4rZPXqBXDy62NdysskqAZRmPfHeo5VluCpGUXuDV0HjilPWmkFiGCDy1+8N1TBQKB9KcPSqjEQUUGgg4osCYlKaMUlA7hiilooC556NMdoGjd8jqvHINFtphtt6+YXjYYIPSq93qMkEaRm4YzEZYDoKga/uVtQ8twdznCBR29a+dUZtb7n0DjLqySTSdkoeNyCDkU2XS0mcs74LDkDgVXge6nnCtcNtHJPtUz3DvIBG+SThabU07X1HZ3H3mnSXmiy6fK3mJjdHkcqw6YrP8H3jvbjSpgGWZ3jkLdcgVpzvIjoizMsgwWOelc5qMY0jWBcqskSzIxVhwN3tXXhnzRcZPzRzVoNe8iGBH8Pa7qEbJgop8kHtk9RWxfxNd2kN0rhpNuJccFTTNasZ9Q02LUpXWWaIruK9QvofeodEvRqF9chNojkUiNfUL3NbTi5LnW63Ioy5J2fUsWz/b9NeMj9/bfMpHUirGlOHMls4ysw79jUVhazW975kMi5ycqV4IPanGwmjnLJMqknOPeuWXK7xT9D0rdBYrgaddBD8rxNxnuKs6rsYrewpkOMkD1ou7P7SEmmKhlULnu2O9WLYwpa/Z2BcZz+FQ5LR9SXJRXMaHh0TXt8lzKQFhgKhe4JPWue8Qu8XjZWjiWSTygsYPcnvXa+HNsmjGby/LV2IXHUqDjP6VzJji1jXri7jXIQ+VESeVx1b86721CCbPHvz1W1sKLJLO1NqXVJsF3b+JmNO02ztrmxkkmumgkjJUKwJJ9/fNaGs20ttbpdbY3ITy1LcEN/WsyK3aILdTzbZ+MR9ce9cLbU/e1OpJONkzVvGnXSYLa4kMkc3DKwwSvvXFS6BpemxXLWUbxGbDBC2QRz09q6jWbi5na3ZztbYNrEYBI7H0NYcrT3FucoAUHPrgGtPbTi3FPQmFKLSbWpJpVstxeafbY2g4LD3FdDruoM9y1tbyL5UAxjPAPpj1rntPaG1uIJnuBvDsTuODg1JcogYSQoTMzFmdj8oBqZSaVu5bheV30HW7O9zI8rszFeQTx+NdDZXXm25t7mcJARtKIuCQa56LzGYAuR2PTJNbVlYqs0QzuuJDnCnIRfU+9ZKUuZJBUSUbkd34WlilL29wi2rfNuc/MvtXLa14L0zWJjNLIYpVYFZ1HyzKOqn0PvXXeKb1rZYbCRgY2XcSD82ar6NrcVmDHexq9tI3yjbkqfXHpXXCbpz9x2vuYSi5wTauSaHo0lxLEiBltYU2Bx/dH8IPeuxTTbONlYW4yvQnsfWsfU9Qt5LWE2F2AVbOyM4JHpU8UVzbQrdXd+7ysAFi3fLz/M1tTUItpq73b/AMjGopOzvbyL2q3UtnZiWErkMBjHUelXYJFnhjlXoyg1R1WITaVIT8pVdyn0b0pmguzaaqOfnQncvcV1RqWq8vdaHO43hfzNV40ljKOMqaqRH7FdCBmJiflWPY1bLqi7mYBaLmITwkfxLyv1rd26bmKbW4l7EXg3gYZGDL6ikkZzCwCF1kXgfWpom3wgnrjBB9aabiONQjNyfSqkk7MUW1oVNOiaCF7VyG2NnPbB7VUuND0++EqXFrE/zdWUE1powN0UAH3QcijbtnYdmXNQ0rWHd3OK1P4baTdQssNskZx95RzXDaz8Kbu1BktIlmQclTwa9yGM04cjnmtI3WzGp90fKeoeHXtpCk1tLAw45XIrGm0a4jY7QrA+hr64vdIsNQVlubaN8jqV5rkNT+Gmm3AJgTYeT8pq/ayRSVKW6sz57sdQ1jQpRJbPLGFOcelel+HPjMyFYNYg3LwDIvUD1pdZ8AXlqD5StIo6AjoK4bUPDssBJePae9JyhP4kWqL3gz6W0zU7PV7GO8sZllhcZBB5Hsaugc18x+GPE2qeDNTjdHZ7IsPNhPKle5HvX0Vb6pFqWnW9/ZPut5kDIw/UVlOm4ehndrR7mmOtOHeqMd04HIBNSG5cqMAA0kS5It4oIqmtwcHJ6EVZSRWXINOwKSYpHFGOKf2pABRYaGUU7AopWGeQW8LXl00krArnc5PYVBcXpubpmjX90vyqPap7l1srVbZT+8kwWPt6Ulnbh/3rDakfzH0rxFb4vkfRtotQoYoxFg7pB1B5AqHeltclRJHvPCbj8oPvWTeaq81w8MMm1ery9lUdhTV1PSmiW3mkXYuRk5JPvW9LDNq8/uOCvi7XUTm9b1TXtI1Z31CFhGzZVkbKsPZh1rSPi+DXtPXT5WVSuCjNwwI7fStuCBmtfJRor2yc8RS/Mo9h6Guc1bwAkzfaNIk8mfOTbSHH/fJr04xozsmrNHm+3qJ3vdHSaJeH7MbOYk/atyseoyBx/Osi3hk0bU54fmLAbU9fmPasy0uNR065jju0a2njXaFkHDHuRW9qDm8WK6V186ydVmXuQOc1zypODfmdsasZJHTxIkTIY33/AC43Ds3cVKih3UY9y3oKwtEuJGhWZ93+luzxrjsDW7K7RRKmMM3J9hXk1ock7HqwnzRRHcXDMzdPLXhR7VOkLJY5jXM9ywihXqRnqfyJqvDbm4nXJ2xg5Y+1dRo0FtcXst0FO6BREqt0XI5P45rTDU1Ofoc+MqckLI1IrdbLTEtoznyY9ufUgda4TwtMLeCaZ03ZmZdx6j5jXoT/ADKQO/H1rg9Gg/d3aFiGW4YZHQDNdeIvyu3dHn0GlL1Oi1bTrrUYYmt3Q7Ru2t6+tcXcq9vqMn2wszhlWZRyQPYdq2INZu7S3uZI5EZVfZGrHkmk17S5fs9rqsh3PIgF0V6L6NXP7s7yW6OpJwfK9maepR211pQurRsxyqCVbnGBwfY1gwLOJI4440Y7SxZjgUaPqiW6y2NxloGJKup6E+ntVS8nmheVY5CWY7Y+xIrGacpXsaQVront7LT3nLnbKTkyluQp9B6UjwbQHtpPOtSRwWwVPpmqKXkSSKhdYZSDujAJVj/9enJNIlwlqIfs0RO8qxOTz1zUuEr9SkzVtkiiuT9rjJjAwI4zzk+pq5Lr6WEPl2Fl5bMdu9mywPvWa8qJDJHMjK8jbix5DL25FCNGWVwN0ig/dGA/tz/Smm0iZRTd2VSLm8uzJcvuYHJyNzMT0C1vDRJINNa5niSGJRlVAy4B9aTSNQgsjgWiySsSTkYcH0XPBFdA97aavps6qzgqMvHj5gB2xXRCEZLVmE5Si1ZWRyESL5+YyWAGUbGCTXSW9jc3It7pp4vK3BmUtzkVV0WxXUbyaTd5cS4ACdV9j71Zezms2d2jaaNXHlqo5Y+p+lTCLj7z2FUmpaJ2aDVr24vJpIFDJbodox1JHf6VoaE+2GbftVVx8xPGKreRqeoD95FFAjDqBgken0pLie2soGsYQJeR5rE0LmhVVST0IaUo8iLN/qaXDpaWjeY7ODuXoK24AUhVCcsByfU1z2kCBLzcEGHGY2HRfauhHQflXfhJOo3N9fyObELktBLREwZVx2BPNQQqDNKrfNuyPpSzKxhYLnOOPY1XsLhJ23ciQEq698iuuTu0jnirXZHAzpqUaEZDBlB+hq9KMPG3Q5wazL2Q2+s2bE7Qzlce+K1JRuVl6dxUx2aXQpqzT7gWVXwTyaeDxVRz5sRZTh1FSW0vnQqT97pVxnexLiWBjFIeuaKSrIQyRElUrIisP9oZxWFqvhTTtTUh4gpIx9a6HFMdgqljyBUyjc0i2tjxDxV8PZdMjkmtsywcllbkqPUGrXwu1Z42k8PzOWTJkgJP3fVa9flgiuoSkqb4242mvJb3w7eeGviTp95aW7S2VzKQoQZ25ByD7CpW1nsXKXOrNao9L8vHT86AhC5JAHc0ThlkYg57Yqq0jMepCj71JM5pOxOSgbaW69CKsROOhOAO9Zrsirh2zzxUkUpxkZZfarJUtTVWXPXp2xUoPFUo5AF3c4HarAccYOfakaRkTY+lFM3KO9FIu54RYXP2qRTcSRRBjiNmcMfpV/Xr4Wyx6JY5Nwyhp5D0UH0ri7m0i0vUFuNOcXcHVlcEmL61PJqatcQ6lDK0pjwkzEYG09h7DNc7w0XJPp+p6E6snGyZoJbLcXy6dGSI413SkdW9q6NNOsXtdhto2UDGCvIrlpbyTT9c/tB491tMgVmX+H3rqIdVs2gD+fGEYZB3CqkpRaa1ujjbTRgtBPoetRxwOWtZjkKT92u2so1u8o5DKRkE8FT7GuJluE1jWoXtgRb25y8p+6a0rzWBPL/Z+nv8zHa7r2NKSehko3Zc1vThrEb2hlDSQjdbTsOVYfwk9xXAtfzpqRe43RXMrGG5XooPQGvTYrSNdMW2Z90gXLOPWuP8U6S95C12IytzEv75QMb1H8Q9SKulNN8r2Nr2WhpaNdXlvd7GKMtjDhAehz3FbiTPIu9yWY81wHhnUZLoLETuJdVc9yo9a7/TGjvZrifeFfzCEi9VHFcWMpWb7o9TB1Vs+pqwrsgAVczNjYvcseldNpcQsYo7R23XG3c7d2J61gaJkeJkSQhsxll7gNmunnst99Dco+1o8gj+8DU4Wnywv1Zz4ufNNrsWWYKoOeleZWepmCW9toYmkn89v90Z969A1C7RISobDBgMGvMFa4fV9RtrZGLmfdvUZC8d6urrFkUUnJXJpbe7WZJNoZkbc8a9M+tasN7PeqkM1zhVU5z/AAn6d6SLe8W7zc3ESkMxYHcvpil0zUYLLWYHkjUW8g2vuAPzeprz7tytsd0npdrUE0OeTTmubOMFlY5Vh1X1ArLlt5Ec286MzyLuywIx6V6Fb61p94k8dlcLHOikhWXBz649K5+1v49VuWttZjj8xc7LqL5Tjtmuh04wV07syhUk27o4pftKzIj2Ksyqw3Z4+pNaKWzTW6GZvMdRxyWI9qluGguNbjtYJVUAMA0pxmtazMFnfpZzQBmQEybTkMewFTO7tc1vbbcp2em3UzxmONjtI272yv41dvbe6sgDe2ytGxyhVsAE/wCelSi5vLy/KfZHKKfkt4/lUAd2NX9f1a2GmQW11Ey3DMNqL8wB9M0lBNNshzlzJGRELe8WVBCyuq5SQtjacfrVjRLxdOaSYxNJc7M792FZfU1QW6EKkGJllYkeW2MHPGau6JbwvFdJcuzKQAVPH/fNYxlJPQuSTVmdJo2owvNNHKsMMjKJNy/KrA+1Wrm+s7hGgaZoj1Vl45HYVykVl9supII7GUsFwju2ML2JP1roLnQmW2tmtVVpouW5+9XXGpUlBpJO34nJOnFSu2VJ765tWMccjSROuCxyCKzVik+5KismdxZW+bH9a1rS2hvLsi5uIwwOPKVuT7Gr139g0/ZHHaxvKw4B6Y9TWCpzmm27Jdy+dQdkiKxuNKtkjeDeZGGArcnNbNtcrOSm0q687c5yPUVz729/doEhtoooScnYME/jW1p9lLA4mncNJtCqq9FFdmHnU51FLT7jmrRja7eppDnisi9zp18LsD9y5Cygdv8AarYHSobuJJoWRwCCMYPvXpSjdXOOL1MTxKTHZWlzG4bbMrBvYn/69bSS74w2ckVx+sXD2NjLptzgWzKGt5T2YHOCa19Fv1urKB9wyyAHnvWKkk7G7heOpbv5nsmF2i7ovuyqOw9ai0a4Wd5lSQMqvwQc8davOqSROkgyrKVYH0Nc14LUpJqSBiVSYqD2xStaWmzFe8fNHYe9Ryzxwj944H86zpb+W4mNtZjJHDSdlq1b2SLh3PmOerNzW/O3ojKyWrD7bu5SFmHZulSJP5wdSu1gOR6VY2jbgDAqlLBDY2txOCxZlOWY02pdQTQtkxe1DZyQxFJdwefGCMCRTuVvQ/0pNKB/s2Nj/F81WHHFRJXjZjTs7ooAO8YycsRzioPLC7sflVhlEdyR2fkegNSCLkjdgHms4vSwpRTdyg9m8pChAM9GPSnCB4Y8BeR3HStEKqqAB0oKqy4IGKvmJ9mjPEwVcDlu9KJnK8nDdatfZIiSw+Umj7KvTdxRcXKyqJGkJwrMB3FFXkhVMgEAelFFw5WfNYZkuWt71vswUlcKnzZ/rVe8s3t1WaGPy4nBUykZVs9yOxr1G+0ix1hTDeIqHcCsqjDKa5HU9E1Lw9N80f2m1YkpLyyge4rnoYqNTbR9j1KtJx0exmaVIJbJ7C6KuVXrnIZexFJHo+nK580MQAWK7yBioYtOlRv7U05GaOLJnRsAYzztFVNT1JZ22W3yhuWb19q69W7xZxySW6Ll9q6NCthpkexOh29TVvRJEsLtUEbTzfefaOhrI06HZE8wwHCkr9a6Tw9HCsSzh2ZmG5yepaom0kyYo1pdb8plElu6K3RmXgVoSr9qiV1cMVGQfX2+lRThLqFo2Gcjow71S0aV41uISS2x9oU9cVzra6CzTOWv9OPhzW11CJSbG5JDAc7GPb866rSLllWydE3MqsoX1J6k1Y1GyS6sniKbonHzKR909iKj8PW/2KxlDfNMA2D6ADgVVWXtIq+5vSk4KyO18KI8s11NIi/uztVuuT3rpzkKcDnHFYnhGFovDsDuMvMzSOT15rbZgisxyQBnipSSVkRq3dnE63fiy1ARzMQJOVz0rn9Jtrm61XV5bW78uIup2gfe4rsfEul2mu6ftjdVmU5VwcbT71yvh6O40G91C11J1aZmUqyc7h7VEkvZs0pSakrF6CyOm/vpImaWTKgls5oudOhukMkOVcAFlb7p/wDr1tLPbX8QWPllOc9CtWbWzgLb3HmNnox4ry2m52Wx6HPZXZxMEQs5ftIbc6sCy9CAKuLJJcpLcRxswWTJQL/Cehq54gs47fWDIFVVmQNt6DNP8LtOurxxxD9wVYSA85IraKvLlBytHmMSyhRnERbbM6MTGyHdkntXTWlmbDSfOknQvEvzCNd0h9vrWVqsF83iGVfIm+0FWCMg4Kk+tSXq6lo9pborxW0T/M6I3718ds1fLrqiHJtKz3K1/q0uqWSxWsUtrGH2syvhmP8Aten0qo1s88kmZNqrhWYNwGHf2qygVbd3id2NwcuDyVPXk/Sp4rNGaNrkNBDI4OG5B9z7ZrOTb0WxatHfcNHsEv7logcFV/eSMcYGeoz1q5f3FvcXSWsS7ba1UKrrwzn2p8yu00UaKrDaUDKdu4Z4zWppXh+X7R517GF28qq9x704JyVorUznNLVsynurm1gVHVo3mOU3NlmUds9q17DUZrUI43SRSD/Ulssp9q27rTrS9VUniVtv3D0I+lctrdyum3S29igQKw86ZjkgH09KuVCVJpp2RkqkaqslqadlpW++eUIIUZw5UsCwP9K0r7TDc3UdxGwDLwUbowFYNlrkcVyBY2ZliZ1WWd2JZie49q6i5ultxtGGfbuwegremqSg3JmNT2ikrBK2QIGG0OMBl6A1naHdTi/urGZy4RiVb0GaZHfz3is8jxQonCMTkZpUltNCXcXNzfXByFXlmz0+gohJ1KqlDRL8iXHlg1LdnRgcZqrdyhcc8d6S0muDAGutqzNyVXoo9K5zxJrQgAsbY77mb5QF5JzXpSldWRyxVtzmvGviAS293HGiy2sCEuT0LGuO8BePljP9n3z7DnMbsf0rf+IFsmh+BngKgTzEGT6ntXhKuyMGVsEdK0p0Yzi7/Ic6jg0kfXU+rxR6HJfh1KBODnqazPD0U66ApRdsty5kc9wDXlHgzXL/AFmGy0F23QtIWkLc5Udq9s+1WmlWsYfLOfljiUZZvQAVySjyyszVe9qjRsrRLeIIox3PuatGeGIHfKq455auVu9Xu2OyR/KJ/wCWERyw/wB49qfBYXl5DhIUiVuXlkOTj2pxqJaITpdWdPBdW90WEEqvtOG2nOKzdXdrqSOwhJLMRvI6AVVsY7PSnaCx3S3Lj5mHPPvWzZ2kduzOWzcPy2eozW8XKSVzFpRbJEiWGFY16KAoprjip26VC9VJWFF31KVyhaPI6qQwp4OVB9eafICQw9qijbdGOcnpXM0kzVPQcc0obikNJQMcDTqjBp2aVwsOopMmiqFY4FmW4jLgYx19Qakgut0TW8jBty4CsOD7VWgktoros13EoPBUNnNWnlsFbcJl3delfP8AJOOqTPfk4bPU47V/BgnaR9NuZbaZiS0YY7WHce1cHqOn3ej3Pl3lo8ULH5HxkL+Nex3N7YbgxuMMOeBVe71LR7q3EF2BLG3VWXOa9LD4qtCymrr8Tir0IT1Tszy+zfygAGEkTHG7tg1s6beppC/Z7tP9GZt0c6jcB7HFM1fRLe0nNxo0hltmJZrd+w9Vp+nXkDqqxLvA4eJ+q16LamrrY8+UZRdmacviKwEWbd2ml/hVUPJ/KrelW0iW8t1cgLczvuKj+EelNge0dw8UUaHHZQDS3WoRWEZLnKkcDPJPpXO9NIjTvuXpdQgtrVvMdW4OAeuay11BIrea5jLZl+R1I5HIw1Ytt5mp3Xn3L7I8/Kh6GtvUbJ5dN325AdV+6vQijlSaQJNq56zpiCPSbRRjAhXkd+Kt/wBa53wVq41TwzbsWzLAoif1BHFdCGz60PR2GtjhfFej6jayy3ulNuSQfvIWPDCuQgu7qXVl/wBDe2aODLK7ZJA7j2r2G9AaBhjOVPavJvFd7HoviHT7uQ71OYp06fKam3PeFtzSm+Vpo39OZPsqziXZNu3K3JDD096vy69M8JjhRYHUcuOS3+6KqmztZZhFZuUgKgoWPy89gRU50ScrshMUm0YJRhuH1zXl8soux3txaTZRkle4kVp5GmJTIz1HtUemapdaRqTNHGrozhn3EA7D6VpTaXKkQiGPPQ7vx9CRWXdW6u7LhllBHynAI/xFEJSjO7G1GUbdDq5tSgg8QXHlzRGYWy7EdwFJPqe1cxdtdaxefabvaskLFWMfICj09cms8W/m6zM8q+ayIA57MPc+taqWsn7oopVZOiq275ffFa1ajaSREKcY6kczPPDIsY3F1wcMFVT6/lQ+ramLaO2kaMqAFX5ASF/xrV+0abZWym5t/tN0B8u1SFA9z3rNmKPNJJIqqZBlV+6Fx0xWbfJGyerKTTeqH6Vb3U115JDMzEMW4wmDyfatyTU77WtRez06YQ29uAZbg/xEVR0fXTp0LRyWHmB8hnX7zY9z2qjKq3VzJLaxNZo4yEV/vD3rWNSMI76voRKLk9VtsdBBrOoyiWRHiaCJtpkkGN2PTFZeuXSXM5khRRI2FZgMqy1HYSW0IVNRnYsM7IV4U/jVi21rTLeWaJNOl8mX5duc59we1EnKorNkWjB3Su/Il09ba3MLqVZN4DRqRnPv7Vq67NbJ++E6htoDqW4xXOyWz3c5/sy3aJhziY8/pVW9gfT5I5by4ivJTkLApyFP4f1pwpNRaeqZEmnJST1RI897qJK2MLbFOZJD8qqK07TVNJ0oiaSZrm7YAFhliPYelc+97f6jGU3/AGa2XgpHwWz3PrWrolnpttdRPPsYEZYHqo9a6KcPZ2S0uRP3k3Y1BqmsarIILG08lG6yNk4BrTsNDstGD3l1J512Qd0z849gKeniG2kzb6fbvI4GFwML+Ncxq/iA25mNy4lnUfLBHztNd0WmrI5XF3scD8Y9da8mtrFPliBLhe/415Ka6rxbIL26M8knmXW4mQA5VR2UVypwOlehRjaCRzVbqVjrvA3iC30LV0ubgHy8YyO1eyS+MLDUTbrpn72+mG0uoyY19vQ183IxBBDYrsPBHiAaBqpuSm4lcIOvNc9egneSNaNS2h7dYWJuW8yNGMaMFIJ+Z3759q6pbfdGpvrpQqj/AFathR7e9cn4cT/hIVkvtzWyZ3GOJjhj6+1dPBaWEGUZGY/7ZJzXFGNnqbzldE0d9aRMYNPiEkg7qvA+pqews545pbm7cNLJxgdAKfA8SIBbxBR/sriraPuGSMGuuBzSdhW71C9SnpTHpyVyY7kBAzzVaJdjSIeBncKsuOtQO22WM4zuO2uWatqbxd9BaaaeevFNPWkxoQU4Gm0vehDY7NFNopiPl7+3NTiXzdqqD0zzTT4h1VirCQEtwMCmXUGbCB+MFeRTxDttYSE5yMHHWuhRj2Oz3u48atqtxN5QmBO3J4pjXWqJEWMuFU4Jx0qWyhddXjITJZen9at3SuNIuMAHMpyQKTsmrISTerZnfbNUaFXEzbGYKCO2abOmoWl1FIXxI3RlGMj0PrVmBXXTgOpDrtB/nT9RlnmmtwfvKPzpptOyQOCktWWrbXCiqJVMU4OA3UNSK8upakGuWZEU5VSeKzDEWumEi5yuevSiC5kAyG8xFyMZ+ZR/WlyLoc0qbT0OwtFt2jfDqXDEEHoBWtosyHzolLG3RsKT3rltKkttR3L8rMq8nODW3d6vBomlb5AMgYiQcEmsJQbdiou+rNXQ79PDPiUJ5imzvnAZd2NreuK9QBw3qCMg18pXeqXN9etcSyEMxyNpwF54r3H4ceNE1rTk0y+lUX8C4DMf9Yv+NOpQcVcXodveNshz1NePfEWyuH1+1mUr9kljxKW5VcH0r2CeRGiYZyQDwa8r8TyJcandRT8KIAoX1bPFZUH+8uZ4io4U7oo6Rq82hQRxzzRyWkjYTc2QfYHsa7HTfENi0vmbxG23O5TlW+vqa8uubRZdGvbUyrIEj81QvIVhXHWN5epOi208iHPZuK3ngI1Hzp2ZNDMG4Wktj6TuZ7C4QvHfrGZju2543DvUtsiS7I5reKdTwXDc/UGvF7DW9QQgyq1wnIIK9RWqfEs9tZG6tIyxiOZUBIZV9feuWWAad1ubRx9Kfu3PU7TSLCHxDd2+94zLGrIoIwwHUc9a6C20+yso2EUSKCPmY85rwBPiOJLmK4uEuGmi/wBWwf7oPatNPii88ZjknlUdl2ZNa/VpRV0i/aRlvKyPVJdDgeVzaajHHE5yyMAdvriqEz2aanHZRqssYIEsu3Jb/CvN38cwOApyQerbMVdh8Rx/ZhMLlYowdpZlrllhZq7UbXNYV4PTmueorodhOjXFkZAFzsTOFLfjWNbRLDMpaylkyx85ADnPt7Vylr8Rk06IquoxSDP8QyRUsnxVttuRqCq3U7YufzrR4SU7NK3yFGryXTdz0uezsbqz3zWwi3Lgblwy02BdP8vyhGisFwGZc44ryZ/iW17MsMd5PIW5zswB7k05/GEa8JeztL3PRR+NU6FW+i09DF16UVaUjv57KZ4zFIyBlyPPBPzLn2rCm021tGOyQSMzZbPAU/U1zX/CS3DI8kN1cyyAEtGpwce3rXL6l4vguMs0V08jHjc+P0qo4OaXmNYinLVNWPRbgRy3QQ3cFpGo4YsCact7oVo24zz6jL02RrtUn0zXkZ8SSg7obWJOPvN8zVc0XV7lp7i+nlYtGhEYAwqk+1bxwjXxGVXFRim0eg3/AIwuETyIRFaxNx5UJy2P9pq4vW9X1KOExoqxQt95lOWP1Pap7C0SWFpRcCVyu7aD8xPWnatAw00tcMuZlJCd1xXVGnFNI8pY+o5WeiOOdf8AQZWPLMMknqaxj0ralYjT5OMHGCKxTnNdUNjoYobjGPxqePP3gzBhVcHBqWNizYHFOUUVF2PbvhVNLf2coS4eJowAcNkNzXqi2s+APNyRzuIzXhfwp1ZbLVjbM4UTDkHoa9+jcMisOleVOCVR3Oxv3RyQyHAeXAH90YzVmNQi4H61CDUoJ7c1pCyMWiT2pjYwcnA96HkCD1PpUZRpRmTIHZatu60JGOyk4Bz9KrXPyqjjorZP0q0yqqjAx7VG6K6sjcg1hNNo1i7MaeTTTRFuClG+8px9RSnrUFvcaaB1ooFSAvWilA4oqriufJgnufJMZkO1eNuOlDT3BWNfObaMFR70it1G8DNTKqsFBIOOmK7uU35rq9yMvcI6v5rKxPUdaldJ1jGZn2t/DnrRMUwBuXIPr0phnQEfOCB2z0ptX6CvbqMRZX3AysNvGAaJYnaMP5rFvc9KaJ0V2y4w1AuYvLKBhnpS5WhqVuojW8nlh/MJJ46mo/IZWILnPqDVpL+BFVGIO2oZLqBpt2RjkiizFzR7jrR3s5C0bsrE8sDyKff3FzeuZLiVnIX5Qewph2uxcDGSADUhRmnkjA52ZFK2txpK1ikiLuCnhWH5Gr2m3E1jfxyRS+VPEdyN0/Cq6QmdWUfK6dqcEM9sXAxJEefcU2rrUfLZWPb/AA54lHiCx83cFuYhtkQHPPrWR4lsnN896AGRYjuU4xmvMtK1a60i5W7tXKk8MOze1enWmv2Gr6ZLczAKFXEqE9f8muRw5JXWxz4ilzx5fuOClukt9GvJmO15k2IpPPNc3o6A3RyecYrtbvwc+rRm9Lvawt/qlYfLj0rKm8D65phjnS382JjhSnU11U69NppPU4ZYWcKbVjWtGe3njt4g0h2MVZlwvPU++KWA2kd9JFDJ5gaB1m+XANFqt5bFRNZ3AmUFQpXA596oXsqaTaXRZC15OCiqoOI1PU5oVr6O5xU6b5krdTiXHzN9T/OtLTFQIXdd3zAfhWeUIb5j9K2NKkRIShjDDIJHfFbN6HVXuoGzNaW1nsQASrNghsfdz2rQS1t7XU0gRXMDKI5FccMW7iqN3cQXi24hjC7SocknjFWhdNPf5nmzBC24sf4QvNZtN7nFGT5lY5PULYWmo3Fsf4HKj86rOgYNnqOAauahOt5qc9z91XckCqsrgICDxnFaxTselfTU1NIiCW25hzI4X6jitVIYgJYwWwP42Xlfb3rG068EarBIPlDbgx963IpXMEiGcrLuBX3FS/Q8ytfnu9hh2WixvC7mRWyGZdv4fSsLXFWPUQI/uSYk+hPWtue+k/s+WK4cvtYMrMK5yWY395vYjAAVQPQU1dLU1wqbba2GhCORzV7TJTh7fO3f29TTotKvLghbSBpWP91c1vad8N/E96V8uzMIJ4Z2xioc4rX8zvlTc00Q6aZYGjZAwkV/mYnC470/W7pr6VY4GadgcZUcKPSuh03wDM3iU6Rql2xkjQS4XjePrXqGneDrC1hEYtkVPUqNxPrWcqsU7o56eBkpe/sfNurpJYxi2kjIdwCSf5VhnpXsnxk8MLaLb39pGREBtfHY+teNngV00ZKUbnTUi4sSpYidwx1NRCp1RgA459a1epMdy/ZXstlcxTwttkjYMD9K+h/AnjBPENmElIS4VQGXPB46ivnGFSVYke9d78NkubjWils7LLGhdMfxY7Vw4iCaujspu+h9EA8YzimT3qwAKAWduFUdTXN2+tahcMLZbJ1mzg7hwPet2xs/s6mW5kDSN8xZug+lcsW2xWLlvA3Ek3Mh7dhU5PHWqEmr2yMEjDzP6KM0q38r5xZSD6mtlJIztqW2OBUJz+FRpeO7bXtpUPvjFSMcjPSs5O70KT0K4ZhdsrfdK5FSd6GTcVbuv8qXrWSVrpl9ENNGKUYpeMUWAB0opRgCinYVz5StLK3NhJKybnGcU2CGB3UOpCt3Har2nKrwyQlvUGqk9tLbReYOVVsfSu+L1dzdw0TQxYI0uNnlb1PIqxcpbpbMTbCJ2AAB60oVpAtxbEFscqafOtxqUyOYPLVVCkdj7023cXLdfMoXlug0tJwqqQ2Pc03TLWOa5G6MEY5HvUuqsJxHaW/zhOW2+tWbBPsFm083ytnPP8qG3yhGN567IqzQwQXk7bFIUfKuO9OtbOM2u6SMGR2yq45AquLhJRI0uRzubvV2Bme3Bg8tj0zv5/AU2nbQTcE9StLt2TovDIwYUpcieO4GdrADOOhqRbS5clUhVWPJbrmpBpl46hSzDHIHai1txLERXmQkBLtmT+Ic0yEqPOzxnPStD+yL9WDF8celKmjXRUovVuT71DH9ZitLGQCRbFR0J4PvXSeCIEvvE8dtIp8llJdQeOB1rPk0O9iAJaJQvTce9dN8ObRX8UzxkL5iwnLKcgk1lVfuNoPaRnJJHeJbLvjt95lgRiVXB2t7Vqp5ouYWkhZbdsqd3AX0xRZWMlpqUKXW5Iz91hypIrdtr2LUTKs0ShYySvqR614VNPmbbtqdc5La10c9fXMNxOLaFYliZSyzuAQSOorJuNOhuLaSZktmgTiQsBk/QVfube2IZLV1khZiyq4IKHPSoLdIpRPa3bC1mJHlMPusB0PvSdWbk1fYahBR0W5x194Q0u9vYbe3t1Ergs7BtqqtT23wqWZpTDNLEVAwy8q3tWmXnTW755EF2dqqGiU4AGeOOldPY+IrXTbIAO7SuBiJ1O1feutYiomlfRIxnRg1ZK7ZwcvwvuoYWeO5ZiMkqq8mseHwLc3jNGbxogG+dXQqT/jXttn4ksZYZDPNFE6jJweG46isu48UWqgy7YpRIMK20Eqc/rW0sVJRXK9/I54YWHNrE8rl+FzOQwvXVTwp8o4zVU/C25FyEOoRRoQWV5FKhvp6165Zz396xmgt3XaS2+YgLj/dqzPp1tPGLy+cahKvKRq21RTjiKzV3K3qipUad9Fc8kT4XT/Z2lW7LIDw+3AJ9qvWHw0v5sIbqQKRySterJArtBLqRVA3ENtH90AUg1C8lnZ4URbEqylQvzDHepqYuUFrLUlYanN/Cefy/DfT7a2ZpppLtlI3oWxj8q19H8J6LMJ0WyiURqpV9vOTn1+ldXbwJdBY4AyRkZeRk5Pt9amuWtND09nCbi3Y9WauZTrTTk3ZG0YU4JRS1OZsbldKO2G3hK7tiApgkepNbMqavfoRIgjjxxtbAA9ak07SUmjW7vY1aWQ7ljGdqD+tat0+y2KqcFvlUU6dOcl7706DqVIxdkjjPFgudFfS/FluDKbI+TdL13RseT+Fd1aXUV7Zw3dswaGZBIjdcg/1qOWygu9OksrhA0EqFHX1BrgvC+pz+EvEz+ENSfNpIS+nzN12n+GvSgrRt2Mbe0i+6Ow8SaTDq+iz20yKwKE8+tfKWvac2l6vPbMCArZX6V9hleCD1r54+MmkCz1yO4RNquvJHTNbUJWnbuYSXNHzR5iVxU0CswIGaYi72CjvVuBQuVPXpXfLQwir6kkacEdCRXWfD7xFb+G/ES3N2h8llKlh2rlWUBfehyRHjIrCUeZWOiLa2PpKP4gaNdqrWUizO/AA4I+taEMV1qDrNcuVQ/dUHAxXhHww01NU8SyQSOykoSuPWvcvD10yxS2d0+JbVipLcZFeZXShKyNaavG50NtAkSAKAuPQdasAjpWFe+LdE01tlzfxhx/AvLfSs8ePbOQ/6PYXkqdm27Qa0jKMVZslUpvVI60k461Ay5yPWsKHxjbO22WyuYged23PFa1pf22owmS2kDKDhh0ZT9KHKMtEwdOUd0QTXHloyO2XLAJ6tzVoDAGeuBWB4i1SCwv7UrtkuUBYpnjB9fenab4rs70lLh4reTPAZhg1glaTTZfK+VNI3MZNJzmlDKyhlYMrDII5BFO71pYzYwnPWio5X5Haigm58rRPLHCl0vDN8pUdGq5FqMcymOZNobjDdqz9NePyWgnDbCQyuOdtXbpVZkGwTxBcBlGCfeu9qz1OuDfKmEunSIkk1lMo2/NtY4P4VXtzdXRKSzHOM7QccU6W1liiL73RD0DHmn2gRb6AynYG4y3GRRfQX2rrQmie107l8GTHCjqTVfUVurgR3FzG0cUn+qQdG9/etK60WSJ3J8jZL8ySM2OKR5ra1hjiM8l5cIuFY/djHtU3tqimm1y9DO0+BIr598YkVV3FWGAfapY59G1i4SH7BLaTOwUNCxK5+lTWyiSR3GQGRixPOeKxdDG3WrMdP3w/nWsVdNnHXupJGjZaTLJ4gGlC8kT96UL/AE9q1Z7HRrWaSGTxLcLLGxVh5fQj8afpETP8QnOdxW4Zj+RrlNZy2vXvA/1rfzpJOUrXtoZuyV7HRX9hBb6Suo2esz3IMm0AjAFWrXRrBvD8Wrarq9zFHIxUKgzz6VXgTd8OxhQNtyST68U7U3LfDO2U4O27P8qyd3ZXe5SSWvkRCPwlKyQx39+7OwGWUgfjzXd/DbRI9O8RXxjLNGMBGPUjGa8Xsj/p0H/XRf517/4H5umkxgs5Un1wtZ4pckbJvU0oPmPQ3t450jEgztIYfWsq/tVsZxcwyshkJAjUZB9a2l+4tUtUs5buFGt2VZ4juXd0b2rzqtJSpuy1Nqc7Ss9jkpdQW6uEdxCkT5UBfvEjuRXQW8Gn6raLalG3QjPzrhsHvWcdOug3mDTFjlGdxXHzfSqlnNeW90Hhj3SqSdq917qa8+EvZyvNb7nZJKcbRexX8i+0zW9QtNNubYBwrMsjDcBz0qFpXaR2MO90+WQKN2c96mu4rHVPEdxdXULxOI1AC8MTjn61eXRUmuzJbXMsaMoDB2wcCtasoydk9BU2kryWpjmG1mZZRaysqjDg8A+1aFjshlMyaeqqcKisN233NbsSWVu6QWlqJ3HDO3OSO9Vri7ectKwVIo22iFVx+JqZSVON07sSblK3Qli0WfVJWnurh4lYbWVeCw9PanBIbe6KtFiOFcJEc8Y7+9SaVfkzEtMRCq5KtyCfar5WC6m+0yARjGMZ5YVo2qtNWdn1Mpc0ZNPYz3srieJL6Rv3hbdtzjC+gpmnpCl95BSQKxJLBsbvwrSazmvHMhdVhHCIBnAq3FZRxOJGw0gGN3pRDDSc00tO76ilVSja+428uEs7RpCuQvCqOMn0rm3lGoM8l5JjaOIl6DPQV0l9areWxiJ5zuHbmseDQ3EwMzKI1OSFPLH3rTE06kpKKTt5CoSgouT3L2mJLFp8Uc4IZeAD129qkmw9zDGRkdfpVg8kZ7dvSoUBe6JxwowDXVFWSiYSd5NlxRxxXnXxe0xn0a01y3JW4sJQdw67c+v1r0VeTWP4ztluvBmrREBh9nJx9Oa6Y6WYoNqRY8PakNY8PWN8rbvNiXcf9ocGvNvjZYGXT4J1XIUEk+lbfwcu5LjwY0MhyIJSqn2POK0viPp32/wpKQMtGSfwNVtJeo6kbSaPlyBirA1cj5kJz15qnKhindCfusRVuD5lU9+mK9Fu+pxxunYslPkJNRYJHSrWMoR3p9taS3jCOFCWzgn0rJu250Lsdb8HiE8dKp/ihb869L8ehrJovsLbLu/Oxip6KOp/WvI/BN0fD/j2B52wkbbXZemK9F+2yeJfEUurSDbaoClup6bR1b2zXBi0k7s6cJFylboiLSPDdtaqJZE82Y/ekf5iTXT29kZDtAAUDr04qnoV8L1biR4AsURYKexx3q5p1xMug3tzMdwO4ITwdpOB/OvOXNJ3bPSnKMF7qLNzBFZaa9222SKPBZtwHHrXO2Hi6xt9RVrNGmJYm5ZF4284/Gq/xAafT/BWmWqTMsE0oWdgeW46V51YXL6Zf/uyy7Gw2OQyn1rpp0ko83U43UcnZnpFlqdkW1HWrmUShXJw33hjouO1ZFn4jtNS1iB7/SYFhlO1HVvmXPOSB9aoi1A1lI5m8mDUlzhvuk+takPg2z0q4NxcXTNEi5ALcdOoqWoxu31OmnyKLTR2vhW7ButQ0+NmaC3YNGc5C57V0ueOK5/wVAkXh1HVNu92O8j5nGeCT3roce1aRT5Vc8yp8TsQSZIzt70VPtoq7mVmfKWlXtpawzrcRFi4wCO1GmWc16ztDI0a9ARSeGHgTVGe5iEqgY2nmtbT7iC21m4s3/dQTMSjdNpNdktG0tzphqk3sVdR067sbfN2WaNuFfOfwpbbTzNJGhuUlVkDbm6IKuztOXm0e+fckvzwSt6jtVy28PvY+HdRnucCQR/KB3FJSsknuy5JatdDNv8ATrKOIQLdvK6nhlYsBUdlPLYMQERiw2ksucr/AENcwl3LC/7t2A9zV631dww37W9c1q6TSOL6xJ7G5afZoblmuZjBbtlWYLu259qm07w1DFqdvc2WoW1zbK4Y5bDADtj1qhFqMDttdMAnnvmpn0qyuVL2sxibPWNsc0uV9HYnmu7s0PD8i/8ACdXExGAZWwfSqOoeD9Zl1O4uI7ItHLIxVg3aq66LeQEPFesGJ4YdasCLWgdh1e4AHT5zU2kndMXMrWaNF7d7LwQ1hKuJ1nLMo5xwai+xT6l4AitLSPzJRc7iuQDisqXTb9jmTUZGLdfmJzSJp08XyfbpwM52o2BRyu2+tyk1fbQrJ4W1a0uI3miWMBgQxYHGDXtPgFHbTY5pGVm85hkeuK8eksGdcyXdy3+89e0+CLVLfwrYbC2Sxbnr1NYYttpNmlKydkd4PuilNA7euBRXOtEU9xrZKsAcEjr6VgwabqNrqImQwuv+0eue/wBa3zTTkEVlUpRm030KhUcbpdTAubM3PiGeSNlEscS8N0OQaItGuFZl27VY5bL5q7EoTxDcEHl4lOPpWnWTw8ZS5mWqsoq3QhtbWO1T5RyeC1RXOlRXDmRGaOVupHRvwq7Tu1bKjFxtbQz9pJSvcwhoE6PmORSM/lWvZ2MdtHg/Mx6k81aXgU4U6WFpwldIJ15zVmLx0AwPag/dooPSuq2ljEYajb73NSGo2+9WclfVjiiMnAOe1R2w4Z/U0TttiY063G2FR361nvItlpegqvqqLNot9GwyrQMD+VTCkuvmsblfWJh/47W8X0JW55r8GJR/Zeo23ZJiQK9A1mET6LdxlchozXmfwckC32rw5+bcTj/gRr1aVd8Mif3kIxRLqbVtJ3fkfIGrwCLVrhCMHeR+tJbqVCr2P862fG2ntZ+LLlQDgsSOKg03RL3UmVYEJGQSx4UfjXfGa5E2zjcXztLuQlWQE9c11Xh2z2Jp6n5Vmcs57+wpU0G2tbafzZfNePC7hyoJojmktpYVfDG1cMGHAZT/AErnnLmVkdMI2ldj79YNLvL3dFEJmYrvY5IHsK3fA1wbzS7m3kfcVVlXHuOKwvFsUE2px3cSbxLGG3MflBqHwzq76HfM6BWidgCQCFBrmqw54eeh1Up8k7LRHp/h1fP0c2wXaxRl46hh2q7pI+1eGri0kb96iMrL3BU1hQXs2masLhE22lyRKCTlVY9R7VoNdQ6f4hGpQups7xdswzkI3/164uVps3mmzE+JyzzeA9KkEbFlnAKjnJx6Vz1j4I1XW/sE8MMiq8ZEhb5QpB75r2DTLJZbfdM6T2hYmBGTO335rYHyqFACgcbV4GK6YSfKkjilUs2crbeCrSWG2/tT97Lbx7IirEbT6+5qaPwVYeYGubi4uVU/Kjt8v/166Q8kUuKainuZ+0l3GRRJBEsUShY1GFUDgU6lHJoNNk3E/OilxRRYLnyBC/kXwc7lBwMjsa64aGNWs/tL3KxSgAoMcsf6Vxt24Uq6npXR6I1xdWSqJCGbK12zTspI0ptXcfmVImu7rUbeCY7nhkxuJyMA1197q8Umm6jas4Y7QgYepH8qypbOy0TTmJm82+mbAA6gelZ9jM9nqKi+iba/30PoelQ1zNPsbLSLXc5y/sZLKYRttbjIIOQapnIOACPUV0PiREttSaOMARjlBnPBrLtFWWdg4yoHSuyMm43Z5co2k0ivG46AkGp0uLi3+4xI9c1OkMEoOxChB79KZPp8qqGjcMuOcdjQnF7hyySJINavUYIX4J4qeXULpirM5OOwrJAkjlVXUjnvVt2XqXFJxSeg4t9Rz6jcg43sPpUD39y5z5zA01pF5Gc1CWUZ560cug9CcXczAgyseK+jPAqO3hDTSW3MEzn8a+ai5AOOhFfS3w/cHwdpzDsmCM981xYxJRTNaT1Z23YZ9KDSKcqD7UvrXItUaDT1pD0pxxmkPehgtyguP7bk4GfKGDV+s4vt15VP/PEkVo1KKkh3anDk030pw61pEhjxTh0pop3atUSOo9KKD0qhDDUT1K1RN96smVErXX3AO5NTqNqgAegqvcfNLGme/Srn+NZre4xR1qO9ONOuiOvkt/KniiZd1tKMZyjD9K0QJe8eN/B2T/iqdTQnG4Mcf8Cr2cfeGfWvC/hjcfZPiLdQHgStIuPxJr3InDcfWrnpc2xG6Z4T4xW2tvFl4t1biV0fem44AzXN3OvtJIU8wLEDjZCMACug+NFu0HiaKUHCzxjcBxnFeaxyBGOBntitacLxTMZzs9F2PQdIuIbqOW2L5glQ8HjmqAuERgkud0eYWz6djVDS0u7e2FwUKqTlM8ZqTVLy1jmFw7qwmTDop5Vh3ojB8zRo5JxTNlYP7R0h4gFMts2V3dCKx4oftF0LQvsYjLM3QDvgVWsNeNrIkkLqzKdrBujL/jT9cvLJ7y31GxmIkY4dDxtNWqbTaZEqiaTRbi8Uy6VM1ms8s1qDt2yr8tdt4Uk07UYkdZN1wCSbZ3+Vgem33rzzWLRLq1XUIRuDfLKo/hPrWFZ6nLptyHidsKeOcFaznh4zj7ujCOJlF2ex9P2OoGJTC7ttHy7SMMv+NawlZoQ0OJB3x1rxTQPG8dwUS+k3A4AkJ5P+9713dpqzRyiSCUlWHyjOc+3vXE1Km7SN3TjVV4s7VZflG/5TTg2R1OKy7TV7e7XbMNr9zWnGqbQQ24HkHtWkZRexzuEk7MkB46ml3cU0rjoajdnVumQaokmzmioRJRQB8eBvMjOcZArpNHZoNI80HBXJFcuikFvpXSaSxexEPBLAgCvQqL3R0ruWo2zsbnUYZr0yfMh3KGP8vSludRuL+WISqpaMBWPfHrT7O1lcvbC5EOASd3A+lVbZEa58kuFLHBc9Kham1npYj8QLtulTdkBRz1zxWfaMfO4GBz+NXvEUH2e+WItnC9eoPFUrL/j4H06V0R+E4ZfGy1AAYnzwSTSRs6qQWyM0hYIuAc81Ej/NWdr7mzlpYu3MSPbFyvIFYZxnnPWt+Un7ET221z7E7s981pHYwejLDxxoowd2RmmRIjnkHHtTp2IVRjGVptu+1hz+dEnoEbcw8rAEOGO70r6N8Boi+EbJgPvR59ea+bG4kIzn3FfSXgBBF4MsPmJDIT+tcGLXuo6aVrs7a3bdboT6U+orQ7rZPTFTGuVbFDT1pD0pT1pDQxozZAf+EghIPHksDWmKz5RjWrdvVGWtD+VTEctkOApw600dKUVpEhkopwpop4rVEMAKD0pRSHoaoQwmoz1p7VE3AY+1ZSZcSsTvvhxwBVkVWtstJJIepPFWRWaGPHGKcQWQgd1Ipo7U9PvCtELqfO+kTtpXxROflxdsp/E4/rX0O/LNzkZ4r558WxnTvihcE/KBOj/ng19AxSCa1ikByGRWz9RVz6HVXV4p9zzH4y6YlxpltfOP9S2Djrg14q2o2tqSLeBXbszdq+mfGunJqWgy27gENlc+nvXyxqdm+n6jPaydYmK1rhmneLOSq2kmiS41e9ucB52Cjoo4AqoGLuCxJJPU1HSiu+EUloczk3uaEaApkH34okXcBg9Kr20zo3cgVcJySRjntSa1GrWNnQL5BIbeYhomG1ge49ar+JNANjMJoQzQuMqw6GshHaKcOhwQea9B0C9tdWsDpd8QY2GUJ6q1ZTXI7ouLUlZnm0U8kDhkJHt2IrqdA8X3Fgwjdt0RI+Vu30qn4i8Oz6Vdsjr1+ZGHRlrnSGRjkYYGlKEasbhGUqctD33Q/EUGpKEWVVYdCfvZ9PpXW2eoXEBBO0qe6nivmbT9YuLJ1KOykHqDXpmheOEeJIL0gEjh88fjXmVsLKDvE7qdeM1aR7Tb6jHNhGZVb3PWrhPHqP0rzprkXcKvbOrZAIZTyp9jWrpWu3NugS6O+IHBbuv1rKNR7SCVHrE60oM8cUVHDdRTIGVgARnk0VrzRMfZs+OVf5+fpWrpE5gYOOdjZxntRRXqS+Eypt85sXsC3sv2m1KqSBkZ61VisZHfbJtjA/iPeiisYnZLa5S8SoI76NRJ5mFHzCqNjlrkfSiiumPwnnS+IkZS7EjpnpQkbFgRwM9KKKzuzR7lyRibVgem2sIH5h3GaKK0iZPcluCCwGMcUkDKrHIyCMD60UUnsC+IcI/lLZH09K+jfh9Ms/gzTwowFUqfeiiuLF/Ajpp7nZWHFuVzkgkVZ7UUVyx2LYlIaKKGCKN2duo2bDuSK0O5ooqY7sctkKKcO1FFaRIZIBUg7UUVqiGFIehoopsCMnmoJm2xsfaiis5FRI7VNsWT1JqaiioWwx47U8UUVaEzwj4rwJD4+WQDBkjVifUivYvD0/2jw7YSZBzCo/IUUVUtkddX+FEXW42fSZsdRhvyr53+JmlCz1qK+jH7u6QEn/aH/wCqiiqofxfkctX+GcHinou6iivTicTLSBUYAYwe9WNuKKKcty4kLrk5Bxip7C+e1nVkOGB5oopSScdRdT0ywmtfE2ki1umy2MI5+8jev0rzfX9IuNI1OS1ukxIvKt2dfUUUVyU/isb1PhuY54NTQXDwMGDHiiiulpHPFu52Hh7xRcWDr5coZTgNE3Q/T0Nen6Vf2mtWxe2lKzYw8ZwGH/xVFFeXioRT0PQw85G3Fqn2a3SGQhWTjIj8zP8AhRRRXAdtkf/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89446" name="AutoShape 6" descr="data:image/jpeg;base64,/9j/4AAQSkZJRgABAQAAAQABAAD/2wBDAAgGBgcGBQgHBwcJCQgKDBQNDAsLDBkSEw8UHRofHh0aHBwgJC4nICIsIxwcKDcpLDAxNDQ0Hyc5PTgyPC4zNDL/2wBDAQkJCQwLDBgNDRgyIRwhMjIyMjIyMjIyMjIyMjIyMjIyMjIyMjIyMjIyMjIyMjIyMjIyMjIyMjIyMjIyMjIyMjL/wAARCAFoAY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pUZJIfKDhsHOD1Bpr3E2Xt92JcfJnpVqXS0t4D5K7mJLBl71mRyHzz5yspU4LYzXwVSjKD1R9JCcZ6ovQlooFab5ZRncRVHUluY1je2Dt5xw3ljJH/wBargl+0Bk3fKRk+5pIYpDKkallbBLqO2OlTTkua9rjlFyXYwxpk8Clrh1Xby4LYJHu1YN7cQxOs2mANMzESQg5U/7Wa6DxFZnV7R7WOeRZQC3ovHYmuI0NnhjZ7obYFco7Dkj1r3MI3Uj7RvbojzMW1TSppXbe7Nu2t4Z1WJId0q5ZR1Oe4zVmC3eMI8xLRNwFXpu9DTFWK3hkayYloWEiHuw7/pV6wnMlsrfK0cuXTAzj2PpW06nROyfXrcwhQb/eSu2m015DbSX7Ldb41wFYiSM9AD2rUvrqPTrb7YpZ0VdzKDw2elYs16yy7Db7EJ+ZgME1ZRRLbS2VyyyQ53qCcHHpXJiqSdqnbex04So03TatfVGPrGqm5limKqZWXHlheFBp2nrc/aooTK0SOOGIyD7Vu2FvYRKXRFdnUjEnO32FUDlW2BSrK25B6c1cMTCpenBNWRcqLhJVJu/kal3bwRJG8ZDADy5Qpzyf4ql025kKFAqtNEChLfxKelVb24uZ7ZfsloiiRQruvPPcY7VPBBcQ481dpCDIXkn3rkm/3VpvVPQ2jZVFKK0aHXSFnWMOsbRrhh71XgTEzofnTjJHGKjl2vcSOHJReSSeas26q9uyGQknkLt/rXE1Zep0NajSI3lKbcKvG4HirIDSQybUDCMfe6ZqCNBA5QHcp647fWrAdEV+GznBC9CKi9itzX0i5FzbiyuMMdvynvTZYnhmaCQ8ryjf3hWXa4E4ePIZemO1O8R+L7PSLBUvoxJc7dykHGBXo0IuvHk6rY5qj5HzPYp+J/Gdv4ViiWaCSWSToV+6BUnhzX7PxJaNdWnyFW2tEx+YV5vrvxLGq2DWUum200bDALjLL7g1xulavdaRdtPaSNFuzwDxXrRyyM6ST0kjkeLandbHu3irxdYeG7cM+JrvGFiVu/vUHgvXtV8RxzyahZeVbEZiYrjJ9q8SXUZ21IX9yBcyBsgSnINd5p3xZ1KExQ3NtCIVOAqrgAelE8u5KfLBJt7tijiOad27I9XtsrLg/e6Ul7EUkD8Yb+dUNF8RaZrdv9tt2ZWU4ePuD6/StC7u7eWADc2TyuV614k6TgnF7o7oyu01sWLYCW3KHuMVRVzBdFcHAOPwqe0uIIoRuk57nHAqC7aGaZWjnVf72eM1DjdJrcadm10LjoyyFgPl6hqna6jcBVwWGASelUHlaSFIlJKgdRV6ytxCgBwwPdq9ChRUY8zOGrVc5ciIVnQXCEBWXdgkdjViZCshP8J+YVUeExs/GBkkYq87f6JE7dcYrklNzvc6YxUErFuwm3RBT9BVp32Kfl3Gsuyba7oeM8itJGDqGByOn416mFq3ppPc5K0bS0GsPNwWJx/dp2xWGMcUvUml6CujcxsNVQowBgUvA7c0uRnFN3ruCnqe1Mew4D1pQaTIoNNMQtB603NJmhyGkO3UhakDUlTzBYdmkLU3NLmlcdhwPNKSMUzdTXcLnNF7ADKrHJUGioTcbDjcoopXFdHDW+tXlqVy29fQ1qC4t9SUvHiOcjDKejCuafTL6zuGFpcrcxg4WOXg/TPrUdteo8rRkNBcKfuPwQfb1rnap1lo7iTq0ZXsze3varJGIjvXnaRy3/1qjtryV1muQ/788bF/hWrFvercRiGf5ZlGEc9/rVWS3eC+3FjGCMsF715VbD+yu1senQxKqK3UluHkCwvGFJKlSGXqT3rl7uzS31GUxoBbXWVPdd/eurjdJI5cS7tpxtPXnvVeXTUutIntgjEK26JvRqeDxDpSV9np8isXQVWk11WpzNo8hma2gG+dU2nPAUVrWT/2ZFE9piWULtkXb8qkelc4Z7myuhchAHQ7XB6H2Nbr6lFcReejpCjgFgvc4r0q6fMna8eljz8Pf2bV7S63JUne9uJ0ktvNuG5VuigelQ2gLzpDKFI8zYQp/TNQXHiMpalIEVWYbQ/Q1Fp1vMY0m3OIw5LOvJJNTGDjCU5qyfQl1ozrQp03drdo6e9tYoISse0FW7DOCKqPH9rgku2RVuI+mD95e4xTLm4i02N53lIiYAosv3mbucVKkqvYre2hWXcct7e2K81c9JqVtL7npuUZtwTTZnNcz202+1jWSKUYdGOMH1HvWjYarb3Eq201vLEGGCxOVBqt9gjmaVzeOowCNgG1SfWoDFLZScyiUZG1yBj6V2fucRpszik61Lb4U/uNPUbFYpXLOF3YVEA4IqWJktgEmXbkAbz0qU3SToGlQGZl257KaqXFuwLRvOGVRuwRXm1IuMlB9D0oy5opos20UVw8jIjGLOCx4BP9aspZosapkiPfknufaqtk8ptYY0dfJByV6c1Nc3PntFbxjaY/mY1CS5tAs3oTiNY7ximFiA3MO4ArwXxrrcuq+Irpi58pWKoAeMCvatTvTZ6FeXjnEixMB9a+c5nae5kfPLMTX0OTU071GebjpNNRQwEsw9O1TooyM5qxbWG8hWkSMHnLkCrYtLGJj5l9Gf8AdGa+gVkee7meF/2jgU0q/UE8VsJBpRwDfN+CGphYWUoCxXoJ6YZcUpOwJXOi+GFyy6wbWRsRyqcjpyK9Yl/ebpRkgfKgrybwdaSWHia3OUZC3UHORXtr3tgihZI9vptFfN5lTXtE72ueph5tRskZ0sO2GODqWG5jTUhDxyShcqowufWnStbGRmW7lXd2K5AqdZo1txCLr93j+5XBCEVK7asbzlJxaSIrdvmAxkdOnStOQp9mKqNxx16YrPT7IqgGeZ/ooFWUks1UjZIwI/iYiuudaDjypnJTpSUuZoWCBGzvJIx/eqQW7byBnB6ZbtTBPbbeLb/x409biI9Lcfma5k6VrNm/vdi1FbhQD8pPrmp41MTsC3Dc4xWdvhOAYSCeeGNAdM/JJLGfrkV1U61KGxlKnN7mqHLHhePWggDqfzrML3mT5Uscq+jcEUm+dsi5LJz1HK/nXTGvGS0ZzyhJdC5NdEsI4VLNn8qmjj2L/eJ5J/pUdpFGkW6N1f8A2gc1Z5z0raKvrcmzT1G0GlxmkIqrD0EpDS96NpqWgGminbTRtNFh3G0h9+lOKms+5lkdyoO1RSE3ZFozICecYqpNexqGGQRWZLcbQTIxGKzLnUmY7LeIue7N0oSMZVUtC5cXa7yWY4J4yaKxTay3blmLcdvSinymPOy7exPhsOFiJDnjncPeqN1FBcBle1EoZRicNhlP17mtfKXFuHjIdGGQQciqUqGMI4VVVSWI98V87CcovzPpnyyVpGQhkspFWZ/MhY7VfGCp9DW/bXqyMIJgGwPkc8/hWVMzM5ARZlmXkHopqO2SW3kFvLyGGUY/yr0aVX2nuzWp5eIwzpPnhsa09hsm8wIQcdR0qV4XazkwzqOCdp6NT7S83w/ZpW+ZhhSex9KSKWRWaB+QSSw7/SuDE0XSlzLZnVh6/tY+aMW902yvLWSR5XW7U/OzDgr2471hr4YlkiVku0KM20Iv3vyrsjYut6rCDAYcFqzTeRaTdzv9683kiPbwV9faujD4mq1ywCvRpSvKa+Zymv6PJozWriRpophtztxtb0qXTr2409JSlxtjkAAVudp9R6VLqN5qPiO8EUaNcuvKxIvyJjvVYWyLEFmU+bkhlBwFIr3YWnTUajTfkfK13KjXdSkmo7XJp7W61Z433ncTgvIeCPbNb+nPZ6Vb/Z7WN2kzhwWyScckCs+zuRqFlHBezJE8LY+bgFexFT2tzbR3xtoJIt7/ACq5PI/GvHxftJ3i1ZLofRYKNGEVUUrye9/0OhdoTBG8UO1X+/8ALwarzWyfZZ4Ch81cPHjoRV2KXyLaK2kAdl/iHIJNEsmyZZUXzGH3lX+EV5cZOM010O+SUk09mZAuXVYJNmSx2Nn+E+taMq2sxSE7mnYcFfu/Q1Rn2vPcgbdp+ZT3B9K0Z2WK2hmKAEAbmHG3jqa6cUrtTWzRlhnZOD6NiOiQxxvI6lQ23YvBqrd4W6ZwDtIADLxVo7N8crFSjcqT/F9Kadr3JdSVHUqemK5oqzudK7nO+OJhD4QuPLbKthSa8OikWIl8ZbtXtPxQnjXweEi+XdKM+9eIdgK+qyiNqF+7PGx0r1LDpJHkbc5JNbXhyxsr28Ed220EcEnFY627tg7cA/3qtx6e7EY37uxVa9OUla17HDySmtDvb/w74estKnlFyomVMr8wPNcNFMzA5IyOlXU8PTSAGSRgCO+TTjoM8TAh8j+8VIFZ05JKzdyo05R3uXtI1Ke3dZI2+ZDnBr3DQruPXdCjuAo3Yww7g14NEjRS7CvI4yOc1658LJmfTbm2J5Rsj8a87MKKqQv1R24eo4ux0MliUUqORUQgKDvxXQyQAjBGT61We1T8a+flh5J6HoQrprUywdpUdCRzip0BwByc1a+yovLc1KiIo4FTGhK+o3Vj0KwRmwADU6W79zipBjPHBp+4mtoUIrcylVb2I/s4BBJzTxGqjgU8cgUY9a1dKPQhzkRmFOhFTRZjG3JK+jcilBHcU4YzzVwgk7ohtvcaIkzuhJhk9vumrEFw0jGKYbZV7f3h6ioguT1yKfMglVXQ7ZV+77+1dVKcld/0zOSTZZpD1pkMolhDjhhwR3BqSuy6autjDZ2EIpMU40mKTQ0JijFKaTBHWlYBKgeBHY5qxSHmnYTMS9sxtOQNp55rOSNAWRVXaP7oro7uLcDkE+lZsduyOSE246A96TMZR1Kscbxj5FBB9RRWl5GQC4YH0XpRQLkPN9Iv5NE1uTRr18Qud0TMeB6V0l3bvMmUORnLKehrE17TF8R6YJbb/j6jXzIWHUgfw03wl4g/tK3+wXTbb+HKlTwWA/rXi1aXPH2sVqtGv1PfV4y5WXHiKtEkbkknlAcZFPgT7RGYC2JVY7M9c064tv3zCRNzbt0bA4x7VXlWSOWR5MKvDKynkGueMrNNbo1aU4uL6kyzvuJPyyKcH6jvWhOzOkF3HkFvldR3NV5IUkVLlCuHUZz61btwwtJlK52/MuK9KolVoni0m6VZrtoOvGmW5tpowzoD80ZbBI9BWXqWkQ3tzHdXL7cttKo2D7K1WYZJS0csjr5YbIDHBB9KS5eOK8lnVN0LOA67uAfWvLpzcXdHrypxlo1cp2xh05UjhRrWQswfHQqO+a5jUCXnmuVJMZfcpYY3e9dbfWT3UElzbRtN5LbsM2A6+g9apXVsmpQlpYTbQsoUqwwRjsK9TB1IwbnJnlZhRdaKpU1bXcybLSZtRsopT5amQFhvJ4FXbTQLKN98shluUIIUHC8d/etmwSAQtCX4VQsTEcHHGBUnkxw+Z50fzlSBt9a5q+NnUbSdkzehgadOztdrqSQXCwx7pYgyuNq46inRmUGSVkZFxgqvVlp2mW9stuXL/vV52sf0pL68kEBkhB3KcNkdvSvP1vody7Edw1lesqBvLXaf3i8EH0qtLgXSq8rNAV+bHIzUU0SXhXzI3Tcvyovc+tEUF1CVhFttYruQseCBWrbas2PlSJ5XZpES2fzYo1+Xp8tWg7so8xcyMAeFwMU6GzZriL7TCsTBchV/i+tWUcKzbU+VW53VNugXT0PPfivMDotpbqMFm3fiK8qsrR5bgIib26+wr0n4tXcMqWSwurnLZ2ngdOK5fwzYtN8oT53Ujd3wa+pwTdPDK+55k6Xta7XY0PDejWE14ftU0csinBUtgA16npHh6zIjP2ZNvrgHNeUNpuiWHnm4iv5WhPzzQZ2oc9z61Hp/im40i6iutN1K6ljjPMNwcjH9amrRlU95SZtGah7jR75ZWVhJNKgs4j5JA5TOeKv3EGkW8ObtLOKLGT5m0cVwN9rOpWvgs6xZ3SxzXeC7sPuE+lcTHqOnWscd14is9T1Wac5jLsVjb12+oqMPTutd0RXi099DvfE/gvQtU0e41bQZIluIVMn7lwVbHqKz/hFKbie+Yn5goDDHU5rp/Alr4dvbGe/0awns1mXypreUnaPoDXE6NL/whfxCurdH/wBClLHyzycH/wCvXRJ3i4djlSad0ewSIDziq7pzVwFZo0ljPyyKGGKhlXFedVg9zWLuUm4OAM04IccjrTsENuPSo3kOe9YWildmqu3oKQFyab5mO1NGWqWK3JO5uFqYqUtIorRLUYHJ5ANPCO54BqxtSNdxwAO5phuM8xoSOzHgVsqSSu2Z8z6Atu5POOamRUTO5wx9BVG5mlWF8ud2MhV6VDp11cuiu8alT1J61VJQ5rJEVHJLU1xJETwD+VKNjHIyDRHKHA28e1ScEdK61HsZXGIgWVnH8XUf1qQ0lFaJWVkDdxD0pRQaKTBBSUUlACilo9KSgANMMSE7ioJqQCjHvTtcViPy1PUZoqTFFKw7Hmnhu9j/ALJQxoVkj+TnrxXE3tvcQ+Jri4tg0V3C/m4A+8uetaeh36Wd/BBcybQoIkA6Mc1P4yZoZ4tWjHCgIxXjK5rz6a5Krj3R69RXgn1R0GjazBr9rtxsvFH7yP1PqKS4teJVkLliMr6E1y4C3caazpBe3IYDbnnIHP4V0uleK9O1bbaaqwtL5eBIeFb/AOvXLVwj5m4fcTGq1a+xZgR30kKRtZecdxVvTpyZViLblYbTkYxVhtHmtoZ5TKrxkAqynIIPeqmmqFv0UjnPWunDxkoNSR52KadVSj1Iru1Vrh4jGzg8qQcAVIRbRAWUYKhkOWxnc1XZ4j55YH1BPpVaIIblW3/KBnJ6g15dSNpNI9WlLmgmWoLcYjRn2lABtzjJNUr3TUubwRXDtIBzhDgYqYFDcZlfgHIYnBNS3LotvI0brtYcMDkisYy6vca0KKq1pHJZG2dlJHlEdVPvVq7DtZgEKsi/gc1Wtr2IPEhLF2O3ex6H3qxcxo7O2/ft6qP505tuzG9StFbyqhcIGKjhVbqfrUNokrXO7eVVgd+7kZNaVsYYrIja2TkqexPpVCOGVZXZHbYwLFj0BqbPVCWrsLBaRicRxuwnU7t+7IUVN5is5Xc8jH+LgEY/pVdL2YeQ4s9qBinmH+Inv9KtXEzW1skoaMfNtIHVquSdkluNpk0cyJKELPLI3AZuAtXo4087ZMV2YJ46HNUbN1ujkoy+2Oa2YrG3YK7sd6nOK3owba8jKclHc+ePG8MyeJpLeQDarkrjg4Jrf8IW6efHIzccLtHXFTfFWzih8RrcRqyylQz56MO2KwNI1J7C6RskoTk+1fRNOVFJdjGk4qo2+p6RdeH9ZhWeKxkinsrk5eFkHP19a5vxbo8Wk6DapNa28U8j/LsXDYrpoPGK2unb9wYhMr7n0rzvX9X1DV9QM18srt1iCjKqPT61z0VUclfRI2qRS3Sdz2Lw9p1te+C7e1u4kaIxjIYcA0+30C7LRRT3EF1bw8Q7kU7B7cVleFvF9ldaNFZLY3kk6oEZFT8M57VJdJqWhTRukzvbzNlQ33oz/dNQ+aBjFXfKzuYIltbXy0VQcY+VQo/SvMPFVr5fjzT1UK0ksTK2fevQ7G+kltQ7p8yr271xRs3vPHT3V8rK8YURKfc1pTmm7mSpuN07HolrCLSzggJzsQCo5WHPpU0jkduapyEtwODWFWur8qMowbu2RO+7imJGztjtUnkuxGFP1p7yRWsRMjbf55rKNNvWWxbnFLQdHCqe5/lTZJ9rFI8M/r2rMl1Ga4J8n93GeOfvGrO3dECOGAH41rOTpxXIiYe+9yvNLICzzncB26AVNA/2i3IBPPK0MBPAwP31/KoIG8iYA8fyqo8s43XUyfNCWpYwXj55K0Rs6RuFxhcECpGCrLvHKt6dKQrtkIx94YFctNOEzqlacSE3EkN0ky58tuCvoa1oJhIvofQ9TWOwZMKep5OafDceUwO/Jzx7V6al2PPTa3NvJoqKOQOoIxgjJ9jUoq07liUvakNGO9A0hOaU0AUuKAuIKKNtAz3oC4tJRRQFxc0UlFFwueAeJLJdO8RpcF28iYbiw6Bh0rqY7aLVvDm+7+/IhVVBzyOhqvr2kNq2lsqDdJCfMX3x2qloeoJOqJGrZdtqr12lRyP0rz3P2lNSW63PbslUcXszO8LXltYzw2Vw7qY3YTqfuhc4H61o+IdDgZpLi3yY87uOv4GsvxHo8ul66DGcrfKM56rnqK6fw87ajYiIKMRfI27ngU60lG1WPXczhGMrwl02MDR/E2taU6WDz/aLCU7FR+WXPvXd2Dsl9D/eyB+FcnqHh+JNRS5glBjVwSp7n2rsLFW+0Rk8neACe1bRqRqK6PLxMOSaTNWW2S5kkjEitIGyYwwDAfSqL2EkTtmNivoa8m8d6jd2/jO8uLO5ljlVgoaM46VWsviX4osyFN2JwO0yg1nPLXUXPF6s6KWIcEkz1Se1kdimG29VJ7VHDbMm3DOCrcqeVrkrD4tXq4+3aZDIO5jGM10dv8UtCmANzYSxE9flzXK8uqLTQ3+sp9C5OtwGJggUknJbFOtlvZZA8i+Wejkdx6VInxA8JsAxcr7FOan/AOFgeFuAs559FqVgJdX+APE22Q4QSecCS7Kpyq44FSPZNLuGZArDGNuKrn4j+H14hWWT/dUVXPxItmGYdPmYZxhuKawCWrYvbyeyLo0iQqoEkrCPlVI4pDo4MwkkRwo+9xnn2qFPH9vkedYyKp9Oa19O8V6RqLBIrgLJ0CuME1X1SL6idWaV2hbZY0UJGuO3PWriNsYYwcVYeBJRyBk8gioDEYmCucr2bt9KXsJQs1sZ+1U9zhPijprz2q3ixs0bJhmVc7WHTPsa8zTT2kiRwxJHOK+kXtEuLV7eYBopV2sDzkH/AArxDxNol54PvnimiMmnzOTBOvOAex969WlJuHmFKUXKzFit44dENzcgtGjAbVGSTUT63pcDogjmlXjeqxnKitnwj4gtsNbGJWDcru7mqGrLqtprE8+lupEg5jKggH+lZLWTUv8AI79UtDa0LxpoWiPIbO1vJzLjcQhyoH4V1Q8W6VrKwQR2V46zOAS0e0J9TXH+DofFWqX5+1CKG1U4djEAT7CvWooUitlRlXao9AM4qnGO3/BOGu0pX6hDaJCoUHHYVk2WnRXfiq81KUfLAqxJubgt3NUPFPj3T9AtxGjh7l8qoHO33rI8MeJ7C9sjbn7Q0kjlwT1yfX2p8jjHmgr2OZtvSTtc9Cla3Zt7SZ+nSq7T2wb5AWPrVO0KSRsUw0fZsYpkkbI/y9OtcE6s078qX5msacXo2SXV+EOxAM9ye1UpcSqGYllPWpJ4RKoIPzHp71FbghipUgVySrVJSs9mbKnFRKcsT25BVsqT19Kv2kpchSc46UksIeNkGMDkVVgDQtySuDnnvXo05qpHzW5xTi6ctNi+6mJw4GQeCBUNyMFiMbWGRnsat7xsVyMDFQyotxH8p+7yRUU0oScb/I0qe/G/YZZyebDsz0q0Y2KKASSvIPes+2Ta2FJAB4FaXm4YJtOemRTqxipXZNGTcbD5YfPhBH3gtZRhZGy42kitq3OY8EDriq16i7g3UY5FdMV7qZnVgnqFgzMhx0B5+taFZlg5WbBICsDwK0x3rWLJhsKPelNJSjrTKYo7UUgpapCExS0HrRQAlB6UUEA0gDFFGBRQB51PNs+SIAAdT61w+yTw94nknQAxurSxA8ANiu3ggNwoYN8v8RrH8XWK3ulM8KgSW5yGA5I714mFqKEuV7PRnv14prTdEfiFn1vw3FfBMXKLuVR1H+etZnhq+eC0S9BAiXEMwB5LE/eP51q+EtRtXFwl2+6Jgqxq3QkLyBXPJbyWniO40uNWW3upA65/ug54/lXbGPuypv1OdtJqaWh3MsCtGJACy7lPHU1s2Chp4gFO0MMg9T71kWmqW1/axJEpiKv5ZXtxW5bKI7hMbgS2B9KzoJxTRw4p81VNnC+KvDMj6ldX0IDRyk5yM4rgrnRPJYAKSy84Ne0Xsu6d4FwyhjuU96yNR0FJE8yNVUsMlfSnSxkoyaZ0vDJxTR5XDDGjYkQgd/rVpYUcMoVm9M10N1pDqwQxggHqB0+tRJpk28YAUj0rs9spamShbRmMNOmuFVo48qONxFTW+jStMFKFUH610MMTrHtK5Veo7ir9rGjxAE7QOtYyrtI1jSi2YsWlJalMAKCcZ68VfgVo5Ngh3RjkEiteHTXaRePlBz0q08DqSNiqcdTXPKtc0ULbGN9oG7Y8CtHjnA5FV57OJGDQ/Lu+YYP9a1XtQ6geYoyecd6guoWjR0ygTbxjqD60Rd3oKTa3N7wf4naeYaVfEh8fuXLct7V3JUOCrDj+teFAyx3CXW4q8LBlZfQGvTtd8a2GgeH7fUZmWSadAY4weSSOprshFS904qqS1R0U1wmm2U11cuqwwoXYn0ArwjXPiFf+Lb6W2FvH/Z0LGVFC5YKDjJP41Q8R/FTV9dsbnTyIltZhtYKMHFXvhDpUGpXepmcZJg8pc8gA/wD6q7I0lTpttbHNGq3UTRUES2E0V9akfNhthPGPUVtW3jC2R2a5/dSjkBlyG/GqGqaNcaNfNpF8xWPcfInbkbT0BrB1GOLTj/pM+4r9xV+bd+fSsvZqpo9T1lWUY36HqXh/4maOglTULkxgNlSEOAPSq3iT4xactlJBpCvNcMCodhhRXiV5qD3TEACOPsq1HbLuYAAknvW8cLGOrPMq4jmleKN/7RPf3bXl5IZJnOTk/d+lbMGrHSZUltnKyryG9DXMCdbcYzuYfpTRMZmJL7iea6OVPRaIwvrd7nWv4y1u6cF75yqtuVV4Fbml/EeW2uEF1M0jEgMrHgCuAa8W3hAABcis6MPLOHPVjnFZTowktUONRp6H0xp3iCx1W1E8DCNScHJ4U1anhMSB/PZgx7V843Go3drbrbw3Lx7m3MqtgZFeieBPiGJ4lsNZbIUbVkPWvLxGBvFuJ2UsQrpM9GgVgzNklep5qfzY5YxlcNnC1n/27oyJs+1xgY67qlttU0qdgsd3EVBzu3CuKjSq05LQ2qOM46GqkilArDPGKj2rApwfvH9KiikgkJe3mWQA87TmpJVd8Mv3e5PNb146cyWpz0pXfKxpAWRSBjNWAmXDYIA5NQS/Lsyeashv9H4705LmgmxR0k0iS2JKv6bjikvFJhLDr0p1tzET0yTT51zCfoa6KbvFMU9zJgYpOh6Y61tg5FYyqGkXPUmtdOCR6CqiZRJB0pfSmjpS5q0UKKXOKSjNUDQvakozxRQIKM0maMihtjsLmikyKKVwsefxfuLUQoACR83PIpyRI6FGGE2lST6Goo1ZpDvzvPNOum2KF3cdTjvXzl9bo+ja6Hm9pFJpHiW4tnYMImLxA/xZ6fzroPElrcnTItWhVlmhwDjqobH6UzxLagfZ9TjhBMMgWRsfw+laY1EXGkJphk3STIZG3cnaeAPwr1XU5nGovmclmr0yn4QlJRiQDEGUbj/ePJNd/E2yaPLZG4c4rzTQI7hNS/s6SQItqGkKngue31r0q2xNDG4GCQDzWjSTuebX+Jd0Z/lf6fcTFMBWPXvUBneWfYc4boBVrUbhvPMYXG05OO9Qxp9nUyvy7chT2rzKitJ3PYou8E2S3ItcLEEVm/iPpVc6TbNC0znYB0waSOMyy8nqclvSqOpXjzy+XG22OPgAfxe9OPM3oyvZKTt1KxsEkfEdwQG6DHJq8dMSzRXkm3Mw4TbzS2UTRxC6nCjaMJ2yahd5bqdpJCQc4A7Y9qrmk3YUqcE79i/A6sheRtsKDlgOajtrhJrwps8wZyGPYepqeXTZ57Bi8i29quCWbq1ZMsVxaLi0ucROMESLhmHt7Vai7NsxUqUnZXbLF/ZQvLvtXG1s5x2PrWDqt3ZaXGH1C5HT5V7t9BWxJqcOgaXPfXLq0+0iOEclvwrw/W9Zudb1B7q5OCT8qDoo9K9DB4Z1dZbI4cXUVN2jqdbfePLTYYrKIhT1Zl5rj9V1a41Jh5szOi/dDdhWaaSvWp0IQd0jzZVZSVmO/lXa/DzxVB4Yv7mW6dljZAQqjOWFcRinn5T61pJKUWn1M4txd0ev+IPizpOsRFJdD8yRV+V2YAE9s15TeXb3k7TSH5mPAHRR6VXCkjJoI9OtKFOMVZFuc2rPYYRg1LHKydDyaZtPINJiqauSm1sSiXOSTzThcMowgwfeoDQOveiyFqyyrM7DJzzyan88QZ8vhiMEmq8Su/yRpVuLTpJSC2efSs3ZFxRUecs3U++e9Kkjq4aMsGznitiPSVUDeFHuxq0lnbISWdAM+lS5JdC0n1MdZr+Rtxmfn1NXIZL5RhLl1P14q87WcTDDZFQvqtpbk7UDN6mod3sh6LqaemXGp2kTSR6jKhBzgEkV2Hh/4ilLgWd+5aQ8LKOjH0NeWT6/M4KxKEB449KqxT7FL5YyZyvt71Dw/MnzLUftEtj6ljvI7yyEkZDMD93NXkybdOcn3rzX4fazNe2SO/J27SCeuO9ei204cBWXBFedVjyrlNou87o0YlCxACnPzGw9qRFARRSkfKw7EVpFWiiZO7ZlquJlI5Gelag++1UI8CcA9M1fQ/M3GKaJjuOpR1pDR+NUhjhyaKSlHSquDYUZppcjOFJNIWcAAAZPSi4WHHkUlAzt5Hzd6BSbAKKWilcDz63naN2VkG8fLk1U1KWSA5IUAjgnpVwoJYROM88Nio2VbqB4pOWXkAivnk7Pma0Pom+pTjVr/TZbaTbtmG1hjgE9DXNaUItOv7q3vcyyW7LFGAcZBP8A9eumtmEbhccdOO3vWF4ptFtdUsdXRWMRdRPjv6Gu3Dy9503s9jnrpp8xJ40s5NP1Cy1W1BUylRIR/DjFdppl0gAhWRZFkUOjKePcVgo7+JfDV2sqhpFYmNgOuOn41m+F76NdPtdOXi5VmkZm4247V1U5Xi4vdaHDXpt6rqdvqPlQXUU7JnzRtB7Aj1rFub/ddhJl27Tzzxit+1livYPLmVWUH5s9Vb1rk9etn07UWM2THL91x0Nc9Sldtm2ErpJQka095HZ25iMefNU7XU1miKK3tlunYsmceX/9eq8Zl1LTJLVctJD86MvUj0qexgku4pLORWBkXgsuAGFYqLSt1R6CaS3Lpd9XQJCBGIx930FadlaQWiGe5ZdqDdlv5VzdmH0yZnvXMbRkgRxncX9vpVxvt14qT3SbYi2UhHt0zW6gqacpHBXqOpNQhsX3nn1PUkkuT5VoozBAf4j6tXnfjHxbJpeqzWUalrheGYHhfYeteg6g4Wxa9B5hUseOmK8EMV54i12QxgyTTSEljk7RnqfaujL4RrSdSeyMcU3RgoQ3ZDd69qN6SZrhiM5FZ6pJKxIVmPfAzXregfDCxco9x5ty+Mkn5Uz6D1rs4PB1rZsiRQwRKeCqoCTXpSxdKnpFHnqhOTu2fOyWF1KcJbysfZTU7aNfJEZJIGjRerNwBX0uvhywTLlcBVO4ngADvXi3jvXoda1f+ytJjAtYX27lGTK3TP0qqOKlVltZIKlBQWr1OJt7S4unZbeF5WAyQilj+lOWynMvltFIHHG0oc/lX0D8O/CMXh7SGvp0H2p0ySwHfpXV6ZolpFAJ7i1gluZW81pGQFgT2z7USxSu0kKNDS7Pl280fUtMgSa6tZI4n+6zLgGnaVos+tymKyZTOBkRMcFvp619L+LtGi1jS/LkiVo1GCMDgeor598ReHb3wrqSz28jiEnMUyHBHtn1qqWI59NmKVOz12M+78K65ZE+fp8wA6kLkVkywywsVljdD6MpFer+D/isqBNP8Rx+bEflW6UfMv1Fem3HhnQvENiswjhubeUbkcAc/wD16Uq8qbtNDVNSWjPlf73QU9GCnla961X4MaPOhe2le1Y992Vz6c1wGrfCzW9NlPkqLmLOFZRyauOIpy6kulJHMWUqKQSo/Grz36KP3fykVWudD1HTnK3NnNHjuynFVSGK8pgVWj1Fqi1Jfhl+6SenrUbz3DqMR4qt05xipBcOAPm4pWsGrGOty5yQfoKrvDKc5DZq6LzaTnOfep0uYmAEi9e4pq/QNGZAhZck847UqyKqlSMknrW4LOCYZR1Oe1Rvo67uSMdgKbkuoJdjb8GeKxoMgS4UtbMcnb1X3r1/SfHGgagsccV2qOeMPwSa8FTRTuH70IScYJq1FpvlsAZAxU5B6Yrkq0Y1Nbm0ZtO59SQTRzwq8bqy46jmpBXinhPxPf2F9EkkpeEsFKk54r2iGZJ4VkjOVYVztcrsymupQZGS459etaCnJJ9aguUJBYcnqaS2n3phvvLxQiVoWu9FA6ZHNIWAGTwPWqGOBCgk9KhMhmbavCjqaa8glOxDkd6njQIgUVK1dhMB8oGOlJsGScnmnE4bgZo28807DG5UDG6mM7L9xc1NtA6CkNOwDc5AJBHtRS0UAcFpcqbpYJCFDA4z2IqrOr29xv6qOD70wsIiJN2D1B/pVq5eK5sPPUZb+L2NfPLsz6FaO72f5lGdfKYOnzRv83HGPaluYU1LSbq1IDFlO3PZgOKhtpmnie3PyyKNyZ6H2qC2uHt7pJDwoYBh/WtIxlF36rUUoqUeVlDwdqTW9zHYzOUSNWEit/e9ara3ZtpfiKfyxhLwBY2HABJ7VL4usXsdai1W2AFteoFOOit3rQ1e2bUvDySlW83TuGYc7gBnP616N1zKa2a19TgbdnF7o1Lq9mWyS4syEuLTEUrdVf3pYtc/tW0MN3Z7ivJAOR9RWP4YvEuNOW2kbdLdM24HqMdDRG8mm6gUZThThh6rWcpOEnF9NjSGHhUi2tGbkUlqkR+xTNbMRgsFDfzqKdrUhWub6aWTuF+XJ/Cs+SIQ3JKthW+ZfQ1buQklut5Go3r8rgCoddK1luP6n7ybeg+6jEEMbwoqxt1Y/Mx+pNX4JftFgeTujXIFVrB1vbWS0Jy5XK5qCwuHtbjy5BgZ2sD3rnqSlO6l0OqFCME0lsZfirV3sPDN2kZy1yPKUd8mpPDnhi28MaXp4mKi7vgGlZl+ZV68e1XNZ8PLf63o0BJaBrgSlR/dUZ5o8X6qzeL4reODcUj2xZ6ADvXoUXy4e0dG3dnm4i061+mx6CXt7e1URqqxqmVIGMDFUrKV7xTOUwGO1B6j1rnH1J7iO3tBLuVVzcMvP/ARVpNZuXcW1ta+WmNofcMjHYVzyqW33KjS0aRD8TdYbQ/BVysMoW5uSIgVPIB6mvIPhrp6XvieF5ACsJLtu6cV6N8RPCtzc+DJ74ytJcQMJCpOcJ3rhPhgduozMWCDjLN0UZr1aMrYZtbnBUjerbc99vAqWKJnCswU9sCqQ8U6V5skYdwU+VSFOGPtWPf6wkoaxNy08chHlzjGAcd/as1tLube1Dvav5igAy5+UD1X615s60l8J2woJr3jpLa4udSka5mu1gskbHljADexrF1y0sNSsrqxdFkikBVWK/dbsR6VY0vRo0VbnULvbCo3LCW5+pFbOoWVne6eZ4WVFRSdyjHSnSnJPmIqxV7JHzJrei3Oi3zW9whAB+RuzD1ru/hb40uNKdtLuCZLeY7YsnO1z0rc1vSYNe0+WzlAEygtA56g/wD168t0qeTRtaVJwVMEwZg3UFTXrRrRxFJpbr7zicJU5q59ACxuZ7/7T4hv9kKrlbZW2nOfQV1dlKLmHP2doo14QPySPWuU06C3ubldTvpllDosqJkMzZHX2Fb0/iCJYCYYpGlJCorDgGvMhVSb53by6s7ZxcrWWnkX7nT7W8UJPDHIpHRlBrnb/wCHmh3xJNqik/3OD+ldJZQusYkmbdM43Mc5C+wq0FOOD1rshqrpWOSWjseWXvwesGybaeWL0B5Fcfq/ws1KzRntws6rnO35SB+Ne/CYxvskXCnox6GpjHHKpJVWDDH1rWM5dGS0mtT5Ku9DurJik9vLGR03ocfnWXJB5bFSSMenSvqq90SCaY2k0ayRuC0e9QenauU134WaZeWUlzBGbaVRk7emPpW0a+uqIcVbQ+fvMMBBV2HenC/m/v8AX1r0HV/hLrFvEJ7QLdwMuVZOGx9K4S90W+spmjmtpEZTghgcitoyhJXuQ1JPQjN7cZB3DilXUZl65/OqphkXjH/1qaUccHOarkTDma3Ny01Vt4YSEHOQM817f8NPFaarbNp8rjz0GVBPUd6+cyrIQenvW94e1ybR9Tt72FwrRuDyfvDuKwq0U9UXCo9j6u68Gq8luQxeP5WrP0DxNY6/aRywyqJWUFo88g4rZPXqBXDy62NdysskqAZRmPfHeo5VluCpGUXuDV0HjilPWmkFiGCDy1+8N1TBQKB9KcPSqjEQUUGgg4osCYlKaMUlA7hiilooC556NMdoGjd8jqvHINFtphtt6+YXjYYIPSq93qMkEaRm4YzEZYDoKga/uVtQ8twdznCBR29a+dUZtb7n0DjLqySTSdkoeNyCDkU2XS0mcs74LDkDgVXge6nnCtcNtHJPtUz3DvIBG+SThabU07X1HZ3H3mnSXmiy6fK3mJjdHkcqw6YrP8H3jvbjSpgGWZ3jkLdcgVpzvIjoizMsgwWOelc5qMY0jWBcqskSzIxVhwN3tXXhnzRcZPzRzVoNe8iGBH8Pa7qEbJgop8kHtk9RWxfxNd2kN0rhpNuJccFTTNasZ9Q02LUpXWWaIruK9QvofeodEvRqF9chNojkUiNfUL3NbTi5LnW63Ioy5J2fUsWz/b9NeMj9/bfMpHUirGlOHMls4ysw79jUVhazW975kMi5ycqV4IPanGwmjnLJMqknOPeuWXK7xT9D0rdBYrgaddBD8rxNxnuKs6rsYrewpkOMkD1ou7P7SEmmKhlULnu2O9WLYwpa/Z2BcZz+FQ5LR9SXJRXMaHh0TXt8lzKQFhgKhe4JPWue8Qu8XjZWjiWSTygsYPcnvXa+HNsmjGby/LV2IXHUqDjP6VzJji1jXri7jXIQ+VESeVx1b86721CCbPHvz1W1sKLJLO1NqXVJsF3b+JmNO02ztrmxkkmumgkjJUKwJJ9/fNaGs20ttbpdbY3ITy1LcEN/WsyK3aILdTzbZ+MR9ce9cLbU/e1OpJONkzVvGnXSYLa4kMkc3DKwwSvvXFS6BpemxXLWUbxGbDBC2QRz09q6jWbi5na3ZztbYNrEYBI7H0NYcrT3FucoAUHPrgGtPbTi3FPQmFKLSbWpJpVstxeafbY2g4LD3FdDruoM9y1tbyL5UAxjPAPpj1rntPaG1uIJnuBvDsTuODg1JcogYSQoTMzFmdj8oBqZSaVu5bheV30HW7O9zI8rszFeQTx+NdDZXXm25t7mcJARtKIuCQa56LzGYAuR2PTJNbVlYqs0QzuuJDnCnIRfU+9ZKUuZJBUSUbkd34WlilL29wi2rfNuc/MvtXLa14L0zWJjNLIYpVYFZ1HyzKOqn0PvXXeKb1rZYbCRgY2XcSD82ar6NrcVmDHexq9tI3yjbkqfXHpXXCbpz9x2vuYSi5wTauSaHo0lxLEiBltYU2Bx/dH8IPeuxTTbONlYW4yvQnsfWsfU9Qt5LWE2F2AVbOyM4JHpU8UVzbQrdXd+7ysAFi3fLz/M1tTUItpq73b/AMjGopOzvbyL2q3UtnZiWErkMBjHUelXYJFnhjlXoyg1R1WITaVIT8pVdyn0b0pmguzaaqOfnQncvcV1RqWq8vdaHO43hfzNV40ljKOMqaqRH7FdCBmJiflWPY1bLqi7mYBaLmITwkfxLyv1rd26bmKbW4l7EXg3gYZGDL6ikkZzCwCF1kXgfWpom3wgnrjBB9aabiONQjNyfSqkk7MUW1oVNOiaCF7VyG2NnPbB7VUuND0++EqXFrE/zdWUE1powN0UAH3QcijbtnYdmXNQ0rWHd3OK1P4baTdQssNskZx95RzXDaz8Kbu1BktIlmQclTwa9yGM04cjnmtI3WzGp90fKeoeHXtpCk1tLAw45XIrGm0a4jY7QrA+hr64vdIsNQVlubaN8jqV5rkNT+Gmm3AJgTYeT8pq/ayRSVKW6sz57sdQ1jQpRJbPLGFOcelel+HPjMyFYNYg3LwDIvUD1pdZ8AXlqD5StIo6AjoK4bUPDssBJePae9JyhP4kWqL3gz6W0zU7PV7GO8sZllhcZBB5Hsaugc18x+GPE2qeDNTjdHZ7IsPNhPKle5HvX0Vb6pFqWnW9/ZPut5kDIw/UVlOm4ehndrR7mmOtOHeqMd04HIBNSG5cqMAA0kS5It4oIqmtwcHJ6EVZSRWXINOwKSYpHFGOKf2pABRYaGUU7AopWGeQW8LXl00krArnc5PYVBcXpubpmjX90vyqPap7l1srVbZT+8kwWPt6Ulnbh/3rDakfzH0rxFb4vkfRtotQoYoxFg7pB1B5AqHeltclRJHvPCbj8oPvWTeaq81w8MMm1ery9lUdhTV1PSmiW3mkXYuRk5JPvW9LDNq8/uOCvi7XUTm9b1TXtI1Z31CFhGzZVkbKsPZh1rSPi+DXtPXT5WVSuCjNwwI7fStuCBmtfJRor2yc8RS/Mo9h6Guc1bwAkzfaNIk8mfOTbSHH/fJr04xozsmrNHm+3qJ3vdHSaJeH7MbOYk/atyseoyBx/Osi3hk0bU54fmLAbU9fmPasy0uNR065jju0a2njXaFkHDHuRW9qDm8WK6V186ydVmXuQOc1zypODfmdsasZJHTxIkTIY33/AC43Ds3cVKih3UY9y3oKwtEuJGhWZ93+luzxrjsDW7K7RRKmMM3J9hXk1ock7HqwnzRRHcXDMzdPLXhR7VOkLJY5jXM9ywihXqRnqfyJqvDbm4nXJ2xg5Y+1dRo0FtcXst0FO6BREqt0XI5P45rTDU1Ofoc+MqckLI1IrdbLTEtoznyY9ufUgda4TwtMLeCaZ03ZmZdx6j5jXoT/ADKQO/H1rg9Gg/d3aFiGW4YZHQDNdeIvyu3dHn0GlL1Oi1bTrrUYYmt3Q7Ru2t6+tcXcq9vqMn2wszhlWZRyQPYdq2INZu7S3uZI5EZVfZGrHkmk17S5fs9rqsh3PIgF0V6L6NXP7s7yW6OpJwfK9maepR211pQurRsxyqCVbnGBwfY1gwLOJI4440Y7SxZjgUaPqiW6y2NxloGJKup6E+ntVS8nmheVY5CWY7Y+xIrGacpXsaQVront7LT3nLnbKTkyluQp9B6UjwbQHtpPOtSRwWwVPpmqKXkSSKhdYZSDujAJVj/9enJNIlwlqIfs0RO8qxOTz1zUuEr9SkzVtkiiuT9rjJjAwI4zzk+pq5Lr6WEPl2Fl5bMdu9mywPvWa8qJDJHMjK8jbix5DL25FCNGWVwN0ig/dGA/tz/Smm0iZRTd2VSLm8uzJcvuYHJyNzMT0C1vDRJINNa5niSGJRlVAy4B9aTSNQgsjgWiySsSTkYcH0XPBFdA97aavps6qzgqMvHj5gB2xXRCEZLVmE5Si1ZWRyESL5+YyWAGUbGCTXSW9jc3It7pp4vK3BmUtzkVV0WxXUbyaTd5cS4ACdV9j71Zezms2d2jaaNXHlqo5Y+p+lTCLj7z2FUmpaJ2aDVr24vJpIFDJbodox1JHf6VoaE+2GbftVVx8xPGKreRqeoD95FFAjDqBgken0pLie2soGsYQJeR5rE0LmhVVST0IaUo8iLN/qaXDpaWjeY7ODuXoK24AUhVCcsByfU1z2kCBLzcEGHGY2HRfauhHQflXfhJOo3N9fyObELktBLREwZVx2BPNQQqDNKrfNuyPpSzKxhYLnOOPY1XsLhJ23ciQEq698iuuTu0jnirXZHAzpqUaEZDBlB+hq9KMPG3Q5wazL2Q2+s2bE7Qzlce+K1JRuVl6dxUx2aXQpqzT7gWVXwTyaeDxVRz5sRZTh1FSW0vnQqT97pVxnexLiWBjFIeuaKSrIQyRElUrIisP9oZxWFqvhTTtTUh4gpIx9a6HFMdgqljyBUyjc0i2tjxDxV8PZdMjkmtsywcllbkqPUGrXwu1Z42k8PzOWTJkgJP3fVa9flgiuoSkqb4242mvJb3w7eeGviTp95aW7S2VzKQoQZ25ByD7CpW1nsXKXOrNao9L8vHT86AhC5JAHc0ThlkYg57Yqq0jMepCj71JM5pOxOSgbaW69CKsROOhOAO9Zrsirh2zzxUkUpxkZZfarJUtTVWXPXp2xUoPFUo5AF3c4HarAccYOfakaRkTY+lFM3KO9FIu54RYXP2qRTcSRRBjiNmcMfpV/Xr4Wyx6JY5Nwyhp5D0UH0ri7m0i0vUFuNOcXcHVlcEmL61PJqatcQ6lDK0pjwkzEYG09h7DNc7w0XJPp+p6E6snGyZoJbLcXy6dGSI413SkdW9q6NNOsXtdhto2UDGCvIrlpbyTT9c/tB491tMgVmX+H3rqIdVs2gD+fGEYZB3CqkpRaa1ujjbTRgtBPoetRxwOWtZjkKT92u2so1u8o5DKRkE8FT7GuJluE1jWoXtgRb25y8p+6a0rzWBPL/Z+nv8zHa7r2NKSehko3Zc1vThrEb2hlDSQjdbTsOVYfwk9xXAtfzpqRe43RXMrGG5XooPQGvTYrSNdMW2Z90gXLOPWuP8U6S95C12IytzEv75QMb1H8Q9SKulNN8r2Nr2WhpaNdXlvd7GKMtjDhAehz3FbiTPIu9yWY81wHhnUZLoLETuJdVc9yo9a7/TGjvZrifeFfzCEi9VHFcWMpWb7o9TB1Vs+pqwrsgAVczNjYvcseldNpcQsYo7R23XG3c7d2J61gaJkeJkSQhsxll7gNmunnst99Dco+1o8gj+8DU4Wnywv1Zz4ufNNrsWWYKoOeleZWepmCW9toYmkn89v90Z969A1C7RISobDBgMGvMFa4fV9RtrZGLmfdvUZC8d6urrFkUUnJXJpbe7WZJNoZkbc8a9M+tasN7PeqkM1zhVU5z/AAn6d6SLe8W7zc3ESkMxYHcvpil0zUYLLWYHkjUW8g2vuAPzeprz7tytsd0npdrUE0OeTTmubOMFlY5Vh1X1ArLlt5Ec286MzyLuywIx6V6Fb61p94k8dlcLHOikhWXBz649K5+1v49VuWttZjj8xc7LqL5Tjtmuh04wV07syhUk27o4pftKzIj2Ksyqw3Z4+pNaKWzTW6GZvMdRxyWI9qluGguNbjtYJVUAMA0pxmtazMFnfpZzQBmQEybTkMewFTO7tc1vbbcp2em3UzxmONjtI272yv41dvbe6sgDe2ytGxyhVsAE/wCelSi5vLy/KfZHKKfkt4/lUAd2NX9f1a2GmQW11Ey3DMNqL8wB9M0lBNNshzlzJGRELe8WVBCyuq5SQtjacfrVjRLxdOaSYxNJc7M792FZfU1QW6EKkGJllYkeW2MHPGau6JbwvFdJcuzKQAVPH/fNYxlJPQuSTVmdJo2owvNNHKsMMjKJNy/KrA+1Wrm+s7hGgaZoj1Vl45HYVykVl9supII7GUsFwju2ML2JP1roLnQmW2tmtVVpouW5+9XXGpUlBpJO34nJOnFSu2VJ765tWMccjSROuCxyCKzVik+5KismdxZW+bH9a1rS2hvLsi5uIwwOPKVuT7Gr139g0/ZHHaxvKw4B6Y9TWCpzmm27Jdy+dQdkiKxuNKtkjeDeZGGArcnNbNtcrOSm0q687c5yPUVz729/doEhtoooScnYME/jW1p9lLA4mncNJtCqq9FFdmHnU51FLT7jmrRja7eppDnisi9zp18LsD9y5Cygdv8AarYHSobuJJoWRwCCMYPvXpSjdXOOL1MTxKTHZWlzG4bbMrBvYn/69bSS74w2ckVx+sXD2NjLptzgWzKGt5T2YHOCa19Fv1urKB9wyyAHnvWKkk7G7heOpbv5nsmF2i7ovuyqOw9ai0a4Wd5lSQMqvwQc8davOqSROkgyrKVYH0Nc14LUpJqSBiVSYqD2xStaWmzFe8fNHYe9Ryzxwj944H86zpb+W4mNtZjJHDSdlq1b2SLh3PmOerNzW/O3ojKyWrD7bu5SFmHZulSJP5wdSu1gOR6VY2jbgDAqlLBDY2txOCxZlOWY02pdQTQtkxe1DZyQxFJdwefGCMCRTuVvQ/0pNKB/s2Nj/F81WHHFRJXjZjTs7ooAO8YycsRzioPLC7sflVhlEdyR2fkegNSCLkjdgHms4vSwpRTdyg9m8pChAM9GPSnCB4Y8BeR3HStEKqqAB0oKqy4IGKvmJ9mjPEwVcDlu9KJnK8nDdatfZIiSw+Umj7KvTdxRcXKyqJGkJwrMB3FFXkhVMgEAelFFw5WfNYZkuWt71vswUlcKnzZ/rVe8s3t1WaGPy4nBUykZVs9yOxr1G+0ix1hTDeIqHcCsqjDKa5HU9E1Lw9N80f2m1YkpLyyge4rnoYqNTbR9j1KtJx0exmaVIJbJ7C6KuVXrnIZexFJHo+nK580MQAWK7yBioYtOlRv7U05GaOLJnRsAYzztFVNT1JZ22W3yhuWb19q69W7xZxySW6Ll9q6NCthpkexOh29TVvRJEsLtUEbTzfefaOhrI06HZE8wwHCkr9a6Tw9HCsSzh2ZmG5yepaom0kyYo1pdb8plElu6K3RmXgVoSr9qiV1cMVGQfX2+lRThLqFo2Gcjow71S0aV41uISS2x9oU9cVzra6CzTOWv9OPhzW11CJSbG5JDAc7GPb866rSLllWydE3MqsoX1J6k1Y1GyS6sniKbonHzKR909iKj8PW/2KxlDfNMA2D6ADgVVWXtIq+5vSk4KyO18KI8s11NIi/uztVuuT3rpzkKcDnHFYnhGFovDsDuMvMzSOT15rbZgisxyQBnipSSVkRq3dnE63fiy1ARzMQJOVz0rn9Jtrm61XV5bW78uIup2gfe4rsfEul2mu6ftjdVmU5VwcbT71yvh6O40G91C11J1aZmUqyc7h7VEkvZs0pSakrF6CyOm/vpImaWTKgls5oudOhukMkOVcAFlb7p/wDr1tLPbX8QWPllOc9CtWbWzgLb3HmNnox4ry2m52Wx6HPZXZxMEQs5ftIbc6sCy9CAKuLJJcpLcRxswWTJQL/Cehq54gs47fWDIFVVmQNt6DNP8LtOurxxxD9wVYSA85IraKvLlBytHmMSyhRnERbbM6MTGyHdkntXTWlmbDSfOknQvEvzCNd0h9vrWVqsF83iGVfIm+0FWCMg4Kk+tSXq6lo9pborxW0T/M6I3718ds1fLrqiHJtKz3K1/q0uqWSxWsUtrGH2syvhmP8Aten0qo1s88kmZNqrhWYNwGHf2qygVbd3id2NwcuDyVPXk/Sp4rNGaNrkNBDI4OG5B9z7ZrOTb0WxatHfcNHsEv7logcFV/eSMcYGeoz1q5f3FvcXSWsS7ba1UKrrwzn2p8yu00UaKrDaUDKdu4Z4zWppXh+X7R517GF28qq9x704JyVorUznNLVsynurm1gVHVo3mOU3NlmUds9q17DUZrUI43SRSD/Ulssp9q27rTrS9VUniVtv3D0I+lctrdyum3S29igQKw86ZjkgH09KuVCVJpp2RkqkaqslqadlpW++eUIIUZw5UsCwP9K0r7TDc3UdxGwDLwUbowFYNlrkcVyBY2ZliZ1WWd2JZie49q6i5ultxtGGfbuwegremqSg3JmNT2ikrBK2QIGG0OMBl6A1naHdTi/urGZy4RiVb0GaZHfz3is8jxQonCMTkZpUltNCXcXNzfXByFXlmz0+gohJ1KqlDRL8iXHlg1LdnRgcZqrdyhcc8d6S0muDAGutqzNyVXoo9K5zxJrQgAsbY77mb5QF5JzXpSldWRyxVtzmvGviAS293HGiy2sCEuT0LGuO8BePljP9n3z7DnMbsf0rf+IFsmh+BngKgTzEGT6ntXhKuyMGVsEdK0p0Yzi7/Ic6jg0kfXU+rxR6HJfh1KBODnqazPD0U66ApRdsty5kc9wDXlHgzXL/AFmGy0F23QtIWkLc5Udq9s+1WmlWsYfLOfljiUZZvQAVySjyyszVe9qjRsrRLeIIox3PuatGeGIHfKq455auVu9Xu2OyR/KJ/wCWERyw/wB49qfBYXl5DhIUiVuXlkOTj2pxqJaITpdWdPBdW90WEEqvtOG2nOKzdXdrqSOwhJLMRvI6AVVsY7PSnaCx3S3Lj5mHPPvWzZ2kduzOWzcPy2eozW8XKSVzFpRbJEiWGFY16KAoprjip26VC9VJWFF31KVyhaPI6qQwp4OVB9eafICQw9qijbdGOcnpXM0kzVPQcc0obikNJQMcDTqjBp2aVwsOopMmiqFY4FmW4jLgYx19Qakgut0TW8jBty4CsOD7VWgktoros13EoPBUNnNWnlsFbcJl3delfP8AJOOqTPfk4bPU47V/BgnaR9NuZbaZiS0YY7WHce1cHqOn3ej3Pl3lo8ULH5HxkL+Nex3N7YbgxuMMOeBVe71LR7q3EF2BLG3VWXOa9LD4qtCymrr8Tir0IT1Tszy+zfygAGEkTHG7tg1s6beppC/Z7tP9GZt0c6jcB7HFM1fRLe0nNxo0hltmJZrd+w9Vp+nXkDqqxLvA4eJ+q16LamrrY8+UZRdmacviKwEWbd2ml/hVUPJ/KrelW0iW8t1cgLczvuKj+EelNge0dw8UUaHHZQDS3WoRWEZLnKkcDPJPpXO9NIjTvuXpdQgtrVvMdW4OAeuay11BIrea5jLZl+R1I5HIw1Ytt5mp3Xn3L7I8/Kh6GtvUbJ5dN325AdV+6vQijlSaQJNq56zpiCPSbRRjAhXkd+Kt/wBa53wVq41TwzbsWzLAoif1BHFdCGz60PR2GtjhfFej6jayy3ulNuSQfvIWPDCuQgu7qXVl/wBDe2aODLK7ZJA7j2r2G9AaBhjOVPavJvFd7HoviHT7uQ71OYp06fKam3PeFtzSm+Vpo39OZPsqziXZNu3K3JDD096vy69M8JjhRYHUcuOS3+6KqmztZZhFZuUgKgoWPy89gRU50ScrshMUm0YJRhuH1zXl8soux3txaTZRkle4kVp5GmJTIz1HtUemapdaRqTNHGrozhn3EA7D6VpTaXKkQiGPPQ7vx9CRWXdW6u7LhllBHynAI/xFEJSjO7G1GUbdDq5tSgg8QXHlzRGYWy7EdwFJPqe1cxdtdaxefabvaskLFWMfICj09cms8W/m6zM8q+ayIA57MPc+taqWsn7oopVZOiq275ffFa1ajaSREKcY6kczPPDIsY3F1wcMFVT6/lQ+ramLaO2kaMqAFX5ASF/xrV+0abZWym5t/tN0B8u1SFA9z3rNmKPNJJIqqZBlV+6Fx0xWbfJGyerKTTeqH6Vb3U115JDMzEMW4wmDyfatyTU77WtRez06YQ29uAZbg/xEVR0fXTp0LRyWHmB8hnX7zY9z2qjKq3VzJLaxNZo4yEV/vD3rWNSMI76voRKLk9VtsdBBrOoyiWRHiaCJtpkkGN2PTFZeuXSXM5khRRI2FZgMqy1HYSW0IVNRnYsM7IV4U/jVi21rTLeWaJNOl8mX5duc59we1EnKorNkWjB3Su/Il09ba3MLqVZN4DRqRnPv7Vq67NbJ++E6htoDqW4xXOyWz3c5/sy3aJhziY8/pVW9gfT5I5by4ivJTkLApyFP4f1pwpNRaeqZEmnJST1RI897qJK2MLbFOZJD8qqK07TVNJ0oiaSZrm7YAFhliPYelc+97f6jGU3/AGa2XgpHwWz3PrWrolnpttdRPPsYEZYHqo9a6KcPZ2S0uRP3k3Y1BqmsarIILG08lG6yNk4BrTsNDstGD3l1J512Qd0z849gKeniG2kzb6fbvI4GFwML+Ncxq/iA25mNy4lnUfLBHztNd0WmrI5XF3scD8Y9da8mtrFPliBLhe/415Ka6rxbIL26M8knmXW4mQA5VR2UVypwOlehRjaCRzVbqVjrvA3iC30LV0ubgHy8YyO1eyS+MLDUTbrpn72+mG0uoyY19vQ183IxBBDYrsPBHiAaBqpuSm4lcIOvNc9egneSNaNS2h7dYWJuW8yNGMaMFIJ+Z3759q6pbfdGpvrpQqj/AFathR7e9cn4cT/hIVkvtzWyZ3GOJjhj6+1dPBaWEGUZGY/7ZJzXFGNnqbzldE0d9aRMYNPiEkg7qvA+pqews545pbm7cNLJxgdAKfA8SIBbxBR/sriraPuGSMGuuBzSdhW71C9SnpTHpyVyY7kBAzzVaJdjSIeBncKsuOtQO22WM4zuO2uWatqbxd9BaaaeevFNPWkxoQU4Gm0vehDY7NFNopiPl7+3NTiXzdqqD0zzTT4h1VirCQEtwMCmXUGbCB+MFeRTxDttYSE5yMHHWuhRj2Oz3u48atqtxN5QmBO3J4pjXWqJEWMuFU4Jx0qWyhddXjITJZen9at3SuNIuMAHMpyQKTsmrISTerZnfbNUaFXEzbGYKCO2abOmoWl1FIXxI3RlGMj0PrVmBXXTgOpDrtB/nT9RlnmmtwfvKPzpptOyQOCktWWrbXCiqJVMU4OA3UNSK8upakGuWZEU5VSeKzDEWumEi5yuevSiC5kAyG8xFyMZ+ZR/WlyLoc0qbT0OwtFt2jfDqXDEEHoBWtosyHzolLG3RsKT3rltKkttR3L8rMq8nODW3d6vBomlb5AMgYiQcEmsJQbdiou+rNXQ79PDPiUJ5imzvnAZd2NreuK9QBw3qCMg18pXeqXN9etcSyEMxyNpwF54r3H4ceNE1rTk0y+lUX8C4DMf9Yv+NOpQcVcXodveNshz1NePfEWyuH1+1mUr9kljxKW5VcH0r2CeRGiYZyQDwa8r8TyJcandRT8KIAoX1bPFZUH+8uZ4io4U7oo6Rq82hQRxzzRyWkjYTc2QfYHsa7HTfENi0vmbxG23O5TlW+vqa8uubRZdGvbUyrIEj81QvIVhXHWN5epOi208iHPZuK3ngI1Hzp2ZNDMG4Wktj6TuZ7C4QvHfrGZju2543DvUtsiS7I5reKdTwXDc/UGvF7DW9QQgyq1wnIIK9RWqfEs9tZG6tIyxiOZUBIZV9feuWWAad1ubRx9Kfu3PU7TSLCHxDd2+94zLGrIoIwwHUc9a6C20+yso2EUSKCPmY85rwBPiOJLmK4uEuGmi/wBWwf7oPatNPii88ZjknlUdl2ZNa/VpRV0i/aRlvKyPVJdDgeVzaajHHE5yyMAdvriqEz2aanHZRqssYIEsu3Jb/CvN38cwOApyQerbMVdh8Rx/ZhMLlYowdpZlrllhZq7UbXNYV4PTmueorodhOjXFkZAFzsTOFLfjWNbRLDMpaylkyx85ADnPt7Vylr8Rk06IquoxSDP8QyRUsnxVttuRqCq3U7YufzrR4SU7NK3yFGryXTdz0uezsbqz3zWwi3Lgblwy02BdP8vyhGisFwGZc44ryZ/iW17MsMd5PIW5zswB7k05/GEa8JeztL3PRR+NU6FW+i09DF16UVaUjv57KZ4zFIyBlyPPBPzLn2rCm021tGOyQSMzZbPAU/U1zX/CS3DI8kN1cyyAEtGpwce3rXL6l4vguMs0V08jHjc+P0qo4OaXmNYinLVNWPRbgRy3QQ3cFpGo4YsCact7oVo24zz6jL02RrtUn0zXkZ8SSg7obWJOPvN8zVc0XV7lp7i+nlYtGhEYAwqk+1bxwjXxGVXFRim0eg3/AIwuETyIRFaxNx5UJy2P9pq4vW9X1KOExoqxQt95lOWP1Pap7C0SWFpRcCVyu7aD8xPWnatAw00tcMuZlJCd1xXVGnFNI8pY+o5WeiOOdf8AQZWPLMMknqaxj0ralYjT5OMHGCKxTnNdUNjoYobjGPxqePP3gzBhVcHBqWNizYHFOUUVF2PbvhVNLf2coS4eJowAcNkNzXqi2s+APNyRzuIzXhfwp1ZbLVjbM4UTDkHoa9+jcMisOleVOCVR3Oxv3RyQyHAeXAH90YzVmNQi4H61CDUoJ7c1pCyMWiT2pjYwcnA96HkCD1PpUZRpRmTIHZatu60JGOyk4Bz9KrXPyqjjorZP0q0yqqjAx7VG6K6sjcg1hNNo1i7MaeTTTRFuClG+8px9RSnrUFvcaaB1ooFSAvWilA4oqriufJgnufJMZkO1eNuOlDT3BWNfObaMFR70it1G8DNTKqsFBIOOmK7uU35rq9yMvcI6v5rKxPUdaldJ1jGZn2t/DnrRMUwBuXIPr0phnQEfOCB2z0ptX6CvbqMRZX3AysNvGAaJYnaMP5rFvc9KaJ0V2y4w1AuYvLKBhnpS5WhqVuojW8nlh/MJJ46mo/IZWILnPqDVpL+BFVGIO2oZLqBpt2RjkiizFzR7jrR3s5C0bsrE8sDyKff3FzeuZLiVnIX5Qewph2uxcDGSADUhRmnkjA52ZFK2txpK1ikiLuCnhWH5Gr2m3E1jfxyRS+VPEdyN0/Cq6QmdWUfK6dqcEM9sXAxJEefcU2rrUfLZWPb/AA54lHiCx83cFuYhtkQHPPrWR4lsnN896AGRYjuU4xmvMtK1a60i5W7tXKk8MOze1enWmv2Gr6ZLczAKFXEqE9f8muRw5JXWxz4ilzx5fuOClukt9GvJmO15k2IpPPNc3o6A3RyecYrtbvwc+rRm9Lvawt/qlYfLj0rKm8D65phjnS382JjhSnU11U69NppPU4ZYWcKbVjWtGe3njt4g0h2MVZlwvPU++KWA2kd9JFDJ5gaB1m+XANFqt5bFRNZ3AmUFQpXA596oXsqaTaXRZC15OCiqoOI1PU5oVr6O5xU6b5krdTiXHzN9T/OtLTFQIXdd3zAfhWeUIb5j9K2NKkRIShjDDIJHfFbN6HVXuoGzNaW1nsQASrNghsfdz2rQS1t7XU0gRXMDKI5FccMW7iqN3cQXi24hjC7SocknjFWhdNPf5nmzBC24sf4QvNZtN7nFGT5lY5PULYWmo3Fsf4HKj86rOgYNnqOAauahOt5qc9z91XckCqsrgICDxnFaxTselfTU1NIiCW25hzI4X6jitVIYgJYwWwP42Xlfb3rG068EarBIPlDbgx963IpXMEiGcrLuBX3FS/Q8ytfnu9hh2WixvC7mRWyGZdv4fSsLXFWPUQI/uSYk+hPWtue+k/s+WK4cvtYMrMK5yWY395vYjAAVQPQU1dLU1wqbba2GhCORzV7TJTh7fO3f29TTotKvLghbSBpWP91c1vad8N/E96V8uzMIJ4Z2xioc4rX8zvlTc00Q6aZYGjZAwkV/mYnC470/W7pr6VY4GadgcZUcKPSuh03wDM3iU6Rql2xkjQS4XjePrXqGneDrC1hEYtkVPUqNxPrWcqsU7o56eBkpe/sfNurpJYxi2kjIdwCSf5VhnpXsnxk8MLaLb39pGREBtfHY+teNngV00ZKUbnTUi4sSpYidwx1NRCp1RgA459a1epMdy/ZXstlcxTwttkjYMD9K+h/AnjBPENmElIS4VQGXPB46ivnGFSVYke9d78NkubjWils7LLGhdMfxY7Vw4iCaujspu+h9EA8YzimT3qwAKAWduFUdTXN2+tahcMLZbJ1mzg7hwPet2xs/s6mW5kDSN8xZug+lcsW2xWLlvA3Ek3Mh7dhU5PHWqEmr2yMEjDzP6KM0q38r5xZSD6mtlJIztqW2OBUJz+FRpeO7bXtpUPvjFSMcjPSs5O70KT0K4ZhdsrfdK5FSd6GTcVbuv8qXrWSVrpl9ENNGKUYpeMUWAB0opRgCinYVz5StLK3NhJKybnGcU2CGB3UOpCt3Har2nKrwyQlvUGqk9tLbReYOVVsfSu+L1dzdw0TQxYI0uNnlb1PIqxcpbpbMTbCJ2AAB60oVpAtxbEFscqafOtxqUyOYPLVVCkdj7023cXLdfMoXlug0tJwqqQ2Pc03TLWOa5G6MEY5HvUuqsJxHaW/zhOW2+tWbBPsFm083ytnPP8qG3yhGN567IqzQwQXk7bFIUfKuO9OtbOM2u6SMGR2yq45AquLhJRI0uRzubvV2Bme3Bg8tj0zv5/AU2nbQTcE9StLt2TovDIwYUpcieO4GdrADOOhqRbS5clUhVWPJbrmpBpl46hSzDHIHai1txLERXmQkBLtmT+Ic0yEqPOzxnPStD+yL9WDF8celKmjXRUovVuT71DH9ZitLGQCRbFR0J4PvXSeCIEvvE8dtIp8llJdQeOB1rPk0O9iAJaJQvTce9dN8ObRX8UzxkL5iwnLKcgk1lVfuNoPaRnJJHeJbLvjt95lgRiVXB2t7Vqp5ouYWkhZbdsqd3AX0xRZWMlpqUKXW5Iz91hypIrdtr2LUTKs0ShYySvqR614VNPmbbtqdc5La10c9fXMNxOLaFYliZSyzuAQSOorJuNOhuLaSZktmgTiQsBk/QVfube2IZLV1khZiyq4IKHPSoLdIpRPa3bC1mJHlMPusB0PvSdWbk1fYahBR0W5x194Q0u9vYbe3t1Ergs7BtqqtT23wqWZpTDNLEVAwy8q3tWmXnTW755EF2dqqGiU4AGeOOldPY+IrXTbIAO7SuBiJ1O1feutYiomlfRIxnRg1ZK7ZwcvwvuoYWeO5ZiMkqq8mseHwLc3jNGbxogG+dXQqT/jXttn4ksZYZDPNFE6jJweG46isu48UWqgy7YpRIMK20Eqc/rW0sVJRXK9/I54YWHNrE8rl+FzOQwvXVTwp8o4zVU/C25FyEOoRRoQWV5FKhvp6165Zz396xmgt3XaS2+YgLj/dqzPp1tPGLy+cahKvKRq21RTjiKzV3K3qipUad9Fc8kT4XT/Z2lW7LIDw+3AJ9qvWHw0v5sIbqQKRySterJArtBLqRVA3ENtH90AUg1C8lnZ4URbEqylQvzDHepqYuUFrLUlYanN/Cefy/DfT7a2ZpppLtlI3oWxj8q19H8J6LMJ0WyiURqpV9vOTn1+ldXbwJdBY4AyRkZeRk5Pt9amuWtND09nCbi3Y9WauZTrTTk3ZG0YU4JRS1OZsbldKO2G3hK7tiApgkepNbMqavfoRIgjjxxtbAA9ak07SUmjW7vY1aWQ7ljGdqD+tat0+y2KqcFvlUU6dOcl7706DqVIxdkjjPFgudFfS/FluDKbI+TdL13RseT+Fd1aXUV7Zw3dswaGZBIjdcg/1qOWygu9OksrhA0EqFHX1BrgvC+pz+EvEz+ENSfNpIS+nzN12n+GvSgrRt2Mbe0i+6Ow8SaTDq+iz20yKwKE8+tfKWvac2l6vPbMCArZX6V9hleCD1r54+MmkCz1yO4RNquvJHTNbUJWnbuYSXNHzR5iVxU0CswIGaYi72CjvVuBQuVPXpXfLQwir6kkacEdCRXWfD7xFb+G/ES3N2h8llKlh2rlWUBfehyRHjIrCUeZWOiLa2PpKP4gaNdqrWUizO/AA4I+taEMV1qDrNcuVQ/dUHAxXhHww01NU8SyQSOykoSuPWvcvD10yxS2d0+JbVipLcZFeZXShKyNaavG50NtAkSAKAuPQdasAjpWFe+LdE01tlzfxhx/AvLfSs8ePbOQ/6PYXkqdm27Qa0jKMVZslUpvVI60k461Ay5yPWsKHxjbO22WyuYged23PFa1pf22owmS2kDKDhh0ZT9KHKMtEwdOUd0QTXHloyO2XLAJ6tzVoDAGeuBWB4i1SCwv7UrtkuUBYpnjB9fenab4rs70lLh4reTPAZhg1glaTTZfK+VNI3MZNJzmlDKyhlYMrDII5BFO71pYzYwnPWio5X5Haigm58rRPLHCl0vDN8pUdGq5FqMcymOZNobjDdqz9NePyWgnDbCQyuOdtXbpVZkGwTxBcBlGCfeu9qz1OuDfKmEunSIkk1lMo2/NtY4P4VXtzdXRKSzHOM7QccU6W1liiL73RD0DHmn2gRb6AynYG4y3GRRfQX2rrQmie107l8GTHCjqTVfUVurgR3FzG0cUn+qQdG9/etK60WSJ3J8jZL8ySM2OKR5ra1hjiM8l5cIuFY/djHtU3tqimm1y9DO0+BIr598YkVV3FWGAfapY59G1i4SH7BLaTOwUNCxK5+lTWyiSR3GQGRixPOeKxdDG3WrMdP3w/nWsVdNnHXupJGjZaTLJ4gGlC8kT96UL/AE9q1Z7HRrWaSGTxLcLLGxVh5fQj8afpETP8QnOdxW4Zj+RrlNZy2vXvA/1rfzpJOUrXtoZuyV7HRX9hBb6Suo2esz3IMm0AjAFWrXRrBvD8Wrarq9zFHIxUKgzz6VXgTd8OxhQNtyST68U7U3LfDO2U4O27P8qyd3ZXe5SSWvkRCPwlKyQx39+7OwGWUgfjzXd/DbRI9O8RXxjLNGMBGPUjGa8Xsj/p0H/XRf517/4H5umkxgs5Un1wtZ4pckbJvU0oPmPQ3t450jEgztIYfWsq/tVsZxcwyshkJAjUZB9a2l+4tUtUs5buFGt2VZ4juXd0b2rzqtJSpuy1Nqc7Ss9jkpdQW6uEdxCkT5UBfvEjuRXQW8Gn6raLalG3QjPzrhsHvWcdOug3mDTFjlGdxXHzfSqlnNeW90Hhj3SqSdq917qa8+EvZyvNb7nZJKcbRexX8i+0zW9QtNNubYBwrMsjDcBz0qFpXaR2MO90+WQKN2c96mu4rHVPEdxdXULxOI1AC8MTjn61eXRUmuzJbXMsaMoDB2wcCtasoydk9BU2kryWpjmG1mZZRaysqjDg8A+1aFjshlMyaeqqcKisN233NbsSWVu6QWlqJ3HDO3OSO9Vri7ectKwVIo22iFVx+JqZSVON07sSblK3Qli0WfVJWnurh4lYbWVeCw9PanBIbe6KtFiOFcJEc8Y7+9SaVfkzEtMRCq5KtyCfar5WC6m+0yARjGMZ5YVo2qtNWdn1Mpc0ZNPYz3srieJL6Rv3hbdtzjC+gpmnpCl95BSQKxJLBsbvwrSazmvHMhdVhHCIBnAq3FZRxOJGw0gGN3pRDDSc00tO76ilVSja+428uEs7RpCuQvCqOMn0rm3lGoM8l5JjaOIl6DPQV0l9areWxiJ5zuHbmseDQ3EwMzKI1OSFPLH3rTE06kpKKTt5CoSgouT3L2mJLFp8Uc4IZeAD129qkmw9zDGRkdfpVg8kZ7dvSoUBe6JxwowDXVFWSiYSd5NlxRxxXnXxe0xn0a01y3JW4sJQdw67c+v1r0VeTWP4ztluvBmrREBh9nJx9Oa6Y6WYoNqRY8PakNY8PWN8rbvNiXcf9ocGvNvjZYGXT4J1XIUEk+lbfwcu5LjwY0MhyIJSqn2POK0viPp32/wpKQMtGSfwNVtJeo6kbSaPlyBirA1cj5kJz15qnKhindCfusRVuD5lU9+mK9Fu+pxxunYslPkJNRYJHSrWMoR3p9taS3jCOFCWzgn0rJu250Lsdb8HiE8dKp/ihb869L8ehrJovsLbLu/Oxip6KOp/WvI/BN0fD/j2B52wkbbXZemK9F+2yeJfEUurSDbaoClup6bR1b2zXBi0k7s6cJFylboiLSPDdtaqJZE82Y/ekf5iTXT29kZDtAAUDr04qnoV8L1biR4AsURYKexx3q5p1xMug3tzMdwO4ITwdpOB/OvOXNJ3bPSnKMF7qLNzBFZaa9222SKPBZtwHHrXO2Hi6xt9RVrNGmJYm5ZF4284/Gq/xAafT/BWmWqTMsE0oWdgeW46V51YXL6Zf/uyy7Gw2OQyn1rpp0ko83U43UcnZnpFlqdkW1HWrmUShXJw33hjouO1ZFn4jtNS1iB7/SYFhlO1HVvmXPOSB9aoi1A1lI5m8mDUlzhvuk+takPg2z0q4NxcXTNEi5ALcdOoqWoxu31OmnyKLTR2vhW7ButQ0+NmaC3YNGc5C57V0ueOK5/wVAkXh1HVNu92O8j5nGeCT3roce1aRT5Vc8yp8TsQSZIzt70VPtoq7mVmfKWlXtpawzrcRFi4wCO1GmWc16ztDI0a9ARSeGHgTVGe5iEqgY2nmtbT7iC21m4s3/dQTMSjdNpNdktG0tzphqk3sVdR067sbfN2WaNuFfOfwpbbTzNJGhuUlVkDbm6IKuztOXm0e+fckvzwSt6jtVy28PvY+HdRnucCQR/KB3FJSsknuy5JatdDNv8ATrKOIQLdvK6nhlYsBUdlPLYMQERiw2ksucr/AENcwl3LC/7t2A9zV631dww37W9c1q6TSOL6xJ7G5afZoblmuZjBbtlWYLu259qm07w1DFqdvc2WoW1zbK4Y5bDADtj1qhFqMDttdMAnnvmpn0qyuVL2sxibPWNsc0uV9HYnmu7s0PD8i/8ACdXExGAZWwfSqOoeD9Zl1O4uI7ItHLIxVg3aq66LeQEPFesGJ4YdasCLWgdh1e4AHT5zU2kndMXMrWaNF7d7LwQ1hKuJ1nLMo5xwai+xT6l4AitLSPzJRc7iuQDisqXTb9jmTUZGLdfmJzSJp08XyfbpwM52o2BRyu2+tyk1fbQrJ4W1a0uI3miWMBgQxYHGDXtPgFHbTY5pGVm85hkeuK8eksGdcyXdy3+89e0+CLVLfwrYbC2Sxbnr1NYYttpNmlKydkd4PuilNA7euBRXOtEU9xrZKsAcEjr6VgwabqNrqImQwuv+0eue/wBa3zTTkEVlUpRm030KhUcbpdTAubM3PiGeSNlEscS8N0OQaItGuFZl27VY5bL5q7EoTxDcEHl4lOPpWnWTw8ZS5mWqsoq3QhtbWO1T5RyeC1RXOlRXDmRGaOVupHRvwq7Tu1bKjFxtbQz9pJSvcwhoE6PmORSM/lWvZ2MdtHg/Mx6k81aXgU4U6WFpwldIJ15zVmLx0AwPag/dooPSuq2ljEYajb73NSGo2+9WclfVjiiMnAOe1R2w4Z/U0TttiY063G2FR361nvItlpegqvqqLNot9GwyrQMD+VTCkuvmsblfWJh/47W8X0JW55r8GJR/Zeo23ZJiQK9A1mET6LdxlchozXmfwckC32rw5+bcTj/gRr1aVd8Mif3kIxRLqbVtJ3fkfIGrwCLVrhCMHeR+tJbqVCr2P862fG2ntZ+LLlQDgsSOKg03RL3UmVYEJGQSx4UfjXfGa5E2zjcXztLuQlWQE9c11Xh2z2Jp6n5Vmcs57+wpU0G2tbafzZfNePC7hyoJojmktpYVfDG1cMGHAZT/AErnnLmVkdMI2ldj79YNLvL3dFEJmYrvY5IHsK3fA1wbzS7m3kfcVVlXHuOKwvFsUE2px3cSbxLGG3MflBqHwzq76HfM6BWidgCQCFBrmqw54eeh1Up8k7LRHp/h1fP0c2wXaxRl46hh2q7pI+1eGri0kb96iMrL3BU1hQXs2masLhE22lyRKCTlVY9R7VoNdQ6f4hGpQups7xdswzkI3/164uVps3mmzE+JyzzeA9KkEbFlnAKjnJx6Vz1j4I1XW/sE8MMiq8ZEhb5QpB75r2DTLJZbfdM6T2hYmBGTO335rYHyqFACgcbV4GK6YSfKkjilUs2crbeCrSWG2/tT97Lbx7IirEbT6+5qaPwVYeYGubi4uVU/Kjt8v/166Q8kUuKainuZ+0l3GRRJBEsUShY1GFUDgU6lHJoNNk3E/OilxRRYLnyBC/kXwc7lBwMjsa64aGNWs/tL3KxSgAoMcsf6Vxt24Uq6npXR6I1xdWSqJCGbK12zTspI0ptXcfmVImu7rUbeCY7nhkxuJyMA1197q8Umm6jas4Y7QgYepH8qypbOy0TTmJm82+mbAA6gelZ9jM9nqKi+iba/30PoelQ1zNPsbLSLXc5y/sZLKYRttbjIIOQapnIOACPUV0PiREttSaOMARjlBnPBrLtFWWdg4yoHSuyMm43Z5co2k0ivG46AkGp0uLi3+4xI9c1OkMEoOxChB79KZPp8qqGjcMuOcdjQnF7hyySJINavUYIX4J4qeXULpirM5OOwrJAkjlVXUjnvVt2XqXFJxSeg4t9Rz6jcg43sPpUD39y5z5zA01pF5Gc1CWUZ560cug9CcXczAgyseK+jPAqO3hDTSW3MEzn8a+ai5AOOhFfS3w/cHwdpzDsmCM981xYxJRTNaT1Z23YZ9KDSKcqD7UvrXItUaDT1pD0pxxmkPehgtyguP7bk4GfKGDV+s4vt15VP/PEkVo1KKkh3anDk030pw61pEhjxTh0pop3atUSOo9KKD0qhDDUT1K1RN96smVErXX3AO5NTqNqgAegqvcfNLGme/Srn+NZre4xR1qO9ONOuiOvkt/KniiZd1tKMZyjD9K0QJe8eN/B2T/iqdTQnG4Mcf8Cr2cfeGfWvC/hjcfZPiLdQHgStIuPxJr3InDcfWrnpc2xG6Z4T4xW2tvFl4t1biV0fem44AzXN3OvtJIU8wLEDjZCMACug+NFu0HiaKUHCzxjcBxnFeaxyBGOBntitacLxTMZzs9F2PQdIuIbqOW2L5glQ8HjmqAuERgkud0eYWz6djVDS0u7e2FwUKqTlM8ZqTVLy1jmFw7qwmTDop5Vh3ojB8zRo5JxTNlYP7R0h4gFMts2V3dCKx4oftF0LQvsYjLM3QDvgVWsNeNrIkkLqzKdrBujL/jT9cvLJ7y31GxmIkY4dDxtNWqbTaZEqiaTRbi8Uy6VM1ms8s1qDt2yr8tdt4Uk07UYkdZN1wCSbZ3+Vgem33rzzWLRLq1XUIRuDfLKo/hPrWFZ6nLptyHidsKeOcFaznh4zj7ujCOJlF2ex9P2OoGJTC7ttHy7SMMv+NawlZoQ0OJB3x1rxTQPG8dwUS+k3A4AkJ5P+9713dpqzRyiSCUlWHyjOc+3vXE1Km7SN3TjVV4s7VZflG/5TTg2R1OKy7TV7e7XbMNr9zWnGqbQQ24HkHtWkZRexzuEk7MkB46ml3cU0rjoajdnVumQaokmzmioRJRQB8eBvMjOcZArpNHZoNI80HBXJFcuikFvpXSaSxexEPBLAgCvQqL3R0ruWo2zsbnUYZr0yfMh3KGP8vSludRuL+WISqpaMBWPfHrT7O1lcvbC5EOASd3A+lVbZEa58kuFLHBc9Kham1npYj8QLtulTdkBRz1zxWfaMfO4GBz+NXvEUH2e+WItnC9eoPFUrL/j4H06V0R+E4ZfGy1AAYnzwSTSRs6qQWyM0hYIuAc81Ej/NWdr7mzlpYu3MSPbFyvIFYZxnnPWt+Un7ET221z7E7s981pHYwejLDxxoowd2RmmRIjnkHHtTp2IVRjGVptu+1hz+dEnoEbcw8rAEOGO70r6N8Boi+EbJgPvR59ea+bG4kIzn3FfSXgBBF4MsPmJDIT+tcGLXuo6aVrs7a3bdboT6U+orQ7rZPTFTGuVbFDT1pD0pT1pDQxozZAf+EghIPHksDWmKz5RjWrdvVGWtD+VTEctkOApw600dKUVpEhkopwpop4rVEMAKD0pRSHoaoQwmoz1p7VE3AY+1ZSZcSsTvvhxwBVkVWtstJJIepPFWRWaGPHGKcQWQgd1Ipo7U9PvCtELqfO+kTtpXxROflxdsp/E4/rX0O/LNzkZ4r558WxnTvihcE/KBOj/ng19AxSCa1ikByGRWz9RVz6HVXV4p9zzH4y6YlxpltfOP9S2Djrg14q2o2tqSLeBXbszdq+mfGunJqWgy27gENlc+nvXyxqdm+n6jPaydYmK1rhmneLOSq2kmiS41e9ucB52Cjoo4AqoGLuCxJJPU1HSiu+EUloczk3uaEaApkH34okXcBg9Kr20zo3cgVcJySRjntSa1GrWNnQL5BIbeYhomG1ge49ar+JNANjMJoQzQuMqw6GshHaKcOhwQea9B0C9tdWsDpd8QY2GUJ6q1ZTXI7ouLUlZnm0U8kDhkJHt2IrqdA8X3Fgwjdt0RI+Vu30qn4i8Oz6Vdsjr1+ZGHRlrnSGRjkYYGlKEasbhGUqctD33Q/EUGpKEWVVYdCfvZ9PpXW2eoXEBBO0qe6nivmbT9YuLJ1KOykHqDXpmheOEeJIL0gEjh88fjXmVsLKDvE7qdeM1aR7Tb6jHNhGZVb3PWrhPHqP0rzprkXcKvbOrZAIZTyp9jWrpWu3NugS6O+IHBbuv1rKNR7SCVHrE60oM8cUVHDdRTIGVgARnk0VrzRMfZs+OVf5+fpWrpE5gYOOdjZxntRRXqS+Eypt85sXsC3sv2m1KqSBkZ61VisZHfbJtjA/iPeiisYnZLa5S8SoI76NRJ5mFHzCqNjlrkfSiiumPwnnS+IkZS7EjpnpQkbFgRwM9KKKzuzR7lyRibVgem2sIH5h3GaKK0iZPcluCCwGMcUkDKrHIyCMD60UUnsC+IcI/lLZH09K+jfh9Ms/gzTwowFUqfeiiuLF/Ajpp7nZWHFuVzkgkVZ7UUVyx2LYlIaKKGCKN2duo2bDuSK0O5ooqY7sctkKKcO1FFaRIZIBUg7UUVqiGFIehoopsCMnmoJm2xsfaiis5FRI7VNsWT1JqaiioWwx47U8UUVaEzwj4rwJD4+WQDBkjVifUivYvD0/2jw7YSZBzCo/IUUVUtkddX+FEXW42fSZsdRhvyr53+JmlCz1qK+jH7u6QEn/aH/wCqiiqofxfkctX+GcHinou6iivTicTLSBUYAYwe9WNuKKKcty4kLrk5Bxip7C+e1nVkOGB5oopSScdRdT0ywmtfE2ki1umy2MI5+8jev0rzfX9IuNI1OS1ukxIvKt2dfUUUVyU/isb1PhuY54NTQXDwMGDHiiiulpHPFu52Hh7xRcWDr5coZTgNE3Q/T0Nen6Vf2mtWxe2lKzYw8ZwGH/xVFFeXioRT0PQw85G3Fqn2a3SGQhWTjIj8zP8AhRRRXAdtkf/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5" name="矩形 14"/>
          <p:cNvSpPr/>
          <p:nvPr/>
        </p:nvSpPr>
        <p:spPr>
          <a:xfrm>
            <a:off x="1691680" y="1772816"/>
            <a:ext cx="1670650" cy="276999"/>
          </a:xfrm>
          <a:prstGeom prst="rect">
            <a:avLst/>
          </a:prstGeom>
        </p:spPr>
        <p:txBody>
          <a:bodyPr wrap="none">
            <a:spAutoFit/>
          </a:bodyPr>
          <a:lstStyle/>
          <a:p>
            <a:r>
              <a:rPr lang="zh-CN" altLang="en-US" sz="1200" b="1" dirty="0" smtClean="0">
                <a:latin typeface="+mj-ea"/>
                <a:ea typeface="+mj-ea"/>
              </a:rPr>
              <a:t>郑和（</a:t>
            </a:r>
            <a:r>
              <a:rPr lang="en-US" altLang="zh-CN" sz="1200" b="1" dirty="0" smtClean="0">
                <a:latin typeface="+mj-ea"/>
                <a:ea typeface="+mj-ea"/>
              </a:rPr>
              <a:t>1371? - 1433?</a:t>
            </a:r>
            <a:r>
              <a:rPr lang="zh-CN" altLang="en-US" sz="1200" b="1" dirty="0" smtClean="0">
                <a:latin typeface="+mj-ea"/>
                <a:ea typeface="+mj-ea"/>
              </a:rPr>
              <a:t>）</a:t>
            </a:r>
          </a:p>
        </p:txBody>
      </p:sp>
    </p:spTree>
    <p:extLst>
      <p:ext uri="{BB962C8B-B14F-4D97-AF65-F5344CB8AC3E}">
        <p14:creationId xmlns:p14="http://schemas.microsoft.com/office/powerpoint/2010/main" xmlns="" val="256778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707904" y="476672"/>
            <a:ext cx="4531196" cy="6048672"/>
            <a:chOff x="3707904" y="476672"/>
            <a:chExt cx="4531196" cy="6048672"/>
          </a:xfrm>
        </p:grpSpPr>
        <p:grpSp>
          <p:nvGrpSpPr>
            <p:cNvPr id="7" name="组合 6"/>
            <p:cNvGrpSpPr/>
            <p:nvPr/>
          </p:nvGrpSpPr>
          <p:grpSpPr>
            <a:xfrm>
              <a:off x="5868144" y="476672"/>
              <a:ext cx="2370956" cy="3085311"/>
              <a:chOff x="5868144" y="476672"/>
              <a:chExt cx="2370956" cy="3085311"/>
            </a:xfrm>
          </p:grpSpPr>
          <p:pic>
            <p:nvPicPr>
              <p:cNvPr id="120834" name="Picture 2" descr="http://p4.so.qhmsg.com/bdr/_240_/t01e7e6fdffed306504.jpg"/>
              <p:cNvPicPr>
                <a:picLocks noChangeAspect="1" noChangeArrowheads="1"/>
              </p:cNvPicPr>
              <p:nvPr/>
            </p:nvPicPr>
            <p:blipFill>
              <a:blip r:embed="rId2" cstate="print"/>
              <a:srcRect/>
              <a:stretch>
                <a:fillRect/>
              </a:stretch>
            </p:blipFill>
            <p:spPr bwMode="auto">
              <a:xfrm>
                <a:off x="5868144" y="476672"/>
                <a:ext cx="2370956" cy="2903211"/>
              </a:xfrm>
              <a:prstGeom prst="rect">
                <a:avLst/>
              </a:prstGeom>
              <a:noFill/>
            </p:spPr>
          </p:pic>
          <p:sp>
            <p:nvSpPr>
              <p:cNvPr id="9220" name="Rectangle 4"/>
              <p:cNvSpPr>
                <a:spLocks noChangeArrowheads="1"/>
              </p:cNvSpPr>
              <p:nvPr/>
            </p:nvSpPr>
            <p:spPr bwMode="auto">
              <a:xfrm>
                <a:off x="6228184" y="3284984"/>
                <a:ext cx="1752403" cy="276999"/>
              </a:xfrm>
              <a:prstGeom prst="rect">
                <a:avLst/>
              </a:prstGeom>
              <a:noFill/>
              <a:ln w="9525">
                <a:noFill/>
                <a:miter lim="800000"/>
                <a:headEnd/>
                <a:tailEnd/>
              </a:ln>
              <a:effectLst/>
            </p:spPr>
            <p:txBody>
              <a:bodyPr wrap="none">
                <a:spAutoFit/>
              </a:bodyPr>
              <a:lstStyle/>
              <a:p>
                <a:pPr>
                  <a:spcBef>
                    <a:spcPct val="20000"/>
                  </a:spcBef>
                  <a:buClr>
                    <a:schemeClr val="accent1"/>
                  </a:buClr>
                  <a:buSzPct val="65000"/>
                  <a:buFont typeface="Wingdings" pitchFamily="2" charset="2"/>
                  <a:buChar char="n"/>
                </a:pPr>
                <a:r>
                  <a:rPr lang="zh-CN" altLang="en-US" sz="1200" b="1" dirty="0">
                    <a:latin typeface="+mj-ea"/>
                    <a:ea typeface="+mj-ea"/>
                  </a:rPr>
                  <a:t>黑格尔（</a:t>
                </a:r>
                <a:r>
                  <a:rPr lang="en-US" altLang="zh-CN" sz="1200" b="1" dirty="0" smtClean="0">
                    <a:latin typeface="+mj-ea"/>
                    <a:ea typeface="+mj-ea"/>
                  </a:rPr>
                  <a:t>1770--1831</a:t>
                </a:r>
                <a:r>
                  <a:rPr lang="zh-CN" altLang="en-US" sz="1200" b="1" dirty="0">
                    <a:latin typeface="+mj-ea"/>
                    <a:ea typeface="+mj-ea"/>
                  </a:rPr>
                  <a:t>）</a:t>
                </a:r>
              </a:p>
            </p:txBody>
          </p:sp>
        </p:grpSp>
        <p:sp>
          <p:nvSpPr>
            <p:cNvPr id="6" name="云形标注 5"/>
            <p:cNvSpPr/>
            <p:nvPr/>
          </p:nvSpPr>
          <p:spPr>
            <a:xfrm>
              <a:off x="3707904" y="3933056"/>
              <a:ext cx="3168352" cy="2592288"/>
            </a:xfrm>
            <a:prstGeom prst="cloudCallout">
              <a:avLst>
                <a:gd name="adj1" fmla="val 49858"/>
                <a:gd name="adj2" fmla="val -1410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latin typeface="+mj-ea"/>
                  <a:ea typeface="+mj-ea"/>
                </a:rPr>
                <a:t>“</a:t>
              </a:r>
              <a:r>
                <a:rPr lang="zh-CN" altLang="en-US" sz="2000" b="1" dirty="0" smtClean="0">
                  <a:solidFill>
                    <a:schemeClr val="tx1"/>
                  </a:solidFill>
                  <a:latin typeface="+mj-ea"/>
                  <a:ea typeface="+mj-ea"/>
                </a:rPr>
                <a:t>只有黄河、长江流域的那个中华帝国是世界上惟一持久的国家，征服无从影响这样的一个帝国。” </a:t>
              </a:r>
            </a:p>
          </p:txBody>
        </p:sp>
      </p:grpSp>
      <p:pic>
        <p:nvPicPr>
          <p:cNvPr id="122882" name="Picture 2" descr="https://timgsa.baidu.com/timg?image&amp;quality=80&amp;size=b9999_10000&amp;sec=1536985525220&amp;di=c833f96c1e7858f6bbd9a35000934a9e&amp;imgtype=0&amp;src=http%3A%2F%2Fwx2.sinaimg.cn%2Fmw690%2F98fe75a2gy1ftv7gbc8kbj20hs0cbmyd.jpg"/>
          <p:cNvPicPr>
            <a:picLocks noChangeAspect="1" noChangeArrowheads="1"/>
          </p:cNvPicPr>
          <p:nvPr/>
        </p:nvPicPr>
        <p:blipFill>
          <a:blip r:embed="rId3" cstate="print"/>
          <a:srcRect/>
          <a:stretch>
            <a:fillRect/>
          </a:stretch>
        </p:blipFill>
        <p:spPr bwMode="auto">
          <a:xfrm>
            <a:off x="251520" y="188640"/>
            <a:ext cx="5447928" cy="3770988"/>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1331913" y="2205038"/>
            <a:ext cx="251936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FontTx/>
              <a:buNone/>
            </a:pPr>
            <a:endParaRPr lang="zh-CN" altLang="zh-CN"/>
          </a:p>
        </p:txBody>
      </p:sp>
      <p:graphicFrame>
        <p:nvGraphicFramePr>
          <p:cNvPr id="138270" name="Group 30"/>
          <p:cNvGraphicFramePr>
            <a:graphicFrameLocks noGrp="1"/>
          </p:cNvGraphicFramePr>
          <p:nvPr>
            <p:extLst>
              <p:ext uri="{D42A27DB-BD31-4B8C-83A1-F6EECF244321}">
                <p14:modId xmlns:p14="http://schemas.microsoft.com/office/powerpoint/2010/main" xmlns="" val="1544638598"/>
              </p:ext>
            </p:extLst>
          </p:nvPr>
        </p:nvGraphicFramePr>
        <p:xfrm>
          <a:off x="251520" y="980728"/>
          <a:ext cx="8568952" cy="3787140"/>
        </p:xfrm>
        <a:graphic>
          <a:graphicData uri="http://schemas.openxmlformats.org/drawingml/2006/table">
            <a:tbl>
              <a:tblPr/>
              <a:tblGrid>
                <a:gridCol w="1944216">
                  <a:extLst>
                    <a:ext uri="{9D8B030D-6E8A-4147-A177-3AD203B41FA5}">
                      <a16:colId xmlns:a16="http://schemas.microsoft.com/office/drawing/2014/main" xmlns="" val="2846231835"/>
                    </a:ext>
                  </a:extLst>
                </a:gridCol>
                <a:gridCol w="3299033">
                  <a:extLst>
                    <a:ext uri="{9D8B030D-6E8A-4147-A177-3AD203B41FA5}">
                      <a16:colId xmlns:a16="http://schemas.microsoft.com/office/drawing/2014/main" xmlns="" val="3127087818"/>
                    </a:ext>
                  </a:extLst>
                </a:gridCol>
                <a:gridCol w="3325703">
                  <a:extLst>
                    <a:ext uri="{9D8B030D-6E8A-4147-A177-3AD203B41FA5}">
                      <a16:colId xmlns:a16="http://schemas.microsoft.com/office/drawing/2014/main" xmlns="" val="282866797"/>
                    </a:ext>
                  </a:extLst>
                </a:gridCol>
              </a:tblGrid>
              <a:tr h="495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Tx/>
                        <a:buNone/>
                        <a:tabLst/>
                      </a:pPr>
                      <a:endParaRPr kumimoji="0" lang="zh-CN" altLang="zh-CN" sz="2600" b="1" i="0" u="none" strike="noStrike" cap="none" normalizeH="0" baseline="0" dirty="0" smtClean="0">
                        <a:ln>
                          <a:noFill/>
                        </a:ln>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4572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45720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郑 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3048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30480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哥伦布</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37751509"/>
                  </a:ext>
                </a:extLst>
              </a:tr>
              <a:tr h="485775">
                <a:tc>
                  <a:txBody>
                    <a:bodyPr/>
                    <a:lstStyle>
                      <a:lvl1pPr indent="3048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30480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航海次数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7</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次，</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1405--1433</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年，历时</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28</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4572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457200" algn="l"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4</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次，</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1492--1504</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年，历时</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13</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39089186"/>
                  </a:ext>
                </a:extLst>
              </a:tr>
              <a:tr h="485775">
                <a:tc>
                  <a:txBody>
                    <a:bodyPr/>
                    <a:lstStyle>
                      <a:lvl1pPr indent="3048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30480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船只 数目</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一般多达</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260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余艘</a:t>
                      </a:r>
                    </a:p>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大型宝船</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60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余艘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最少</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3</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艘，最多</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17</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65544690"/>
                  </a:ext>
                </a:extLst>
              </a:tr>
              <a:tr h="466725">
                <a:tc>
                  <a:txBody>
                    <a:bodyPr/>
                    <a:lstStyle>
                      <a:lvl1pPr indent="3048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30480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船只 吨位、</a:t>
                      </a:r>
                      <a:endParaRPr kumimoji="0" lang="en-US" altLang="zh-CN"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endParaRPr>
                    </a:p>
                    <a:p>
                      <a:pPr marL="0" marR="0" lvl="0" indent="30480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人数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宝船估计</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1500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吨，</a:t>
                      </a:r>
                    </a:p>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约</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27000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人</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100--200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吨，最少约</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90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人，最多约</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1500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人</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21423064"/>
                  </a:ext>
                </a:extLst>
              </a:tr>
              <a:tr h="409575">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航行</a:t>
                      </a:r>
                      <a:endParaRPr kumimoji="0" lang="en-US" altLang="zh-CN"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里程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中国至东非海岸</a:t>
                      </a:r>
                    </a:p>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约</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15000</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海里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西欧至加勒比海岸</a:t>
                      </a:r>
                    </a:p>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约</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4500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海里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06832163"/>
                  </a:ext>
                </a:extLst>
              </a:tr>
            </a:tbl>
          </a:graphicData>
        </a:graphic>
      </p:graphicFrame>
    </p:spTree>
    <p:extLst>
      <p:ext uri="{BB962C8B-B14F-4D97-AF65-F5344CB8AC3E}">
        <p14:creationId xmlns:p14="http://schemas.microsoft.com/office/powerpoint/2010/main" xmlns="" val="37622060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251520" y="277813"/>
            <a:ext cx="8663880" cy="1793865"/>
          </a:xfrm>
        </p:spPr>
        <p:txBody>
          <a:bodyPr>
            <a:noAutofit/>
          </a:bodyPr>
          <a:lstStyle/>
          <a:p>
            <a:r>
              <a:rPr lang="zh-CN" altLang="en-US" sz="3600" b="1" dirty="0" smtClean="0">
                <a:solidFill>
                  <a:schemeClr val="tx1"/>
                </a:solidFill>
                <a:latin typeface="华文新魏" panose="02010800040101010101" pitchFamily="2" charset="-122"/>
                <a:ea typeface="华文新魏" panose="02010800040101010101" pitchFamily="2" charset="-122"/>
              </a:rPr>
              <a:t>（</a:t>
            </a:r>
            <a:r>
              <a:rPr lang="en-US" altLang="zh-CN" sz="3600" b="1" dirty="0" smtClean="0">
                <a:solidFill>
                  <a:schemeClr val="tx1"/>
                </a:solidFill>
                <a:latin typeface="华文新魏" panose="02010800040101010101" pitchFamily="2" charset="-122"/>
                <a:ea typeface="华文新魏" panose="02010800040101010101" pitchFamily="2" charset="-122"/>
              </a:rPr>
              <a:t>3</a:t>
            </a:r>
            <a:r>
              <a:rPr lang="zh-CN" altLang="en-US" sz="3600" b="1" dirty="0" smtClean="0">
                <a:solidFill>
                  <a:schemeClr val="tx1"/>
                </a:solidFill>
                <a:latin typeface="华文新魏" panose="02010800040101010101" pitchFamily="2" charset="-122"/>
                <a:ea typeface="华文新魏" panose="02010800040101010101" pitchFamily="2" charset="-122"/>
              </a:rPr>
              <a:t>）原始积累</a:t>
            </a:r>
            <a:r>
              <a:rPr lang="zh-CN" altLang="en-US" sz="3600" b="1" dirty="0" smtClean="0">
                <a:latin typeface="华文新魏" panose="02010800040101010101" pitchFamily="2" charset="-122"/>
                <a:ea typeface="华文新魏" panose="02010800040101010101" pitchFamily="2" charset="-122"/>
              </a:rPr>
              <a:t>（</a:t>
            </a:r>
            <a:r>
              <a:rPr lang="en-US" altLang="zh-CN" sz="3600" b="1" dirty="0" smtClean="0">
                <a:latin typeface="华文新魏" panose="02010800040101010101" pitchFamily="2" charset="-122"/>
                <a:ea typeface="华文新魏" panose="02010800040101010101" pitchFamily="2" charset="-122"/>
              </a:rPr>
              <a:t>primitive accumulation</a:t>
            </a:r>
            <a:r>
              <a:rPr lang="zh-CN" altLang="en-US" sz="3600" b="1" dirty="0" smtClean="0">
                <a:latin typeface="华文新魏" panose="02010800040101010101" pitchFamily="2" charset="-122"/>
                <a:ea typeface="华文新魏" panose="02010800040101010101" pitchFamily="2" charset="-122"/>
              </a:rPr>
              <a:t>）</a:t>
            </a:r>
            <a:r>
              <a:rPr lang="zh-CN" altLang="en-US" sz="3600" b="1" dirty="0" smtClean="0">
                <a:solidFill>
                  <a:schemeClr val="tx1"/>
                </a:solidFill>
                <a:latin typeface="华文新魏" panose="02010800040101010101" pitchFamily="2" charset="-122"/>
                <a:ea typeface="华文新魏" panose="02010800040101010101" pitchFamily="2" charset="-122"/>
              </a:rPr>
              <a:t>为</a:t>
            </a:r>
            <a:r>
              <a:rPr lang="zh-CN" altLang="en-US" sz="3600" b="1" dirty="0">
                <a:solidFill>
                  <a:schemeClr val="tx1"/>
                </a:solidFill>
                <a:latin typeface="华文新魏" panose="02010800040101010101" pitchFamily="2" charset="-122"/>
                <a:ea typeface="华文新魏" panose="02010800040101010101" pitchFamily="2" charset="-122"/>
              </a:rPr>
              <a:t>资本主义的产生准备了货币财富和丧失生产资料的劳动者 。</a:t>
            </a:r>
          </a:p>
        </p:txBody>
      </p:sp>
      <p:pic>
        <p:nvPicPr>
          <p:cNvPr id="443396" name="Picture 4" descr="u=2734601893,3095842677&amp;fm=0&amp;gp=0">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08104" y="3212976"/>
            <a:ext cx="3352800" cy="2383160"/>
          </a:xfrm>
          <a:prstGeom prst="rect">
            <a:avLst/>
          </a:prstGeom>
          <a:noFill/>
          <a:extLst>
            <a:ext uri="{909E8E84-426E-40DD-AFC4-6F175D3DCCD1}">
              <a14:hiddenFill xmlns:a14="http://schemas.microsoft.com/office/drawing/2010/main" xmlns="">
                <a:solidFill>
                  <a:srgbClr val="FFFFFF"/>
                </a:solidFill>
              </a14:hiddenFill>
            </a:ext>
          </a:extLst>
        </p:spPr>
      </p:pic>
      <p:sp>
        <p:nvSpPr>
          <p:cNvPr id="443397" name="Rectangle 5"/>
          <p:cNvSpPr>
            <a:spLocks noChangeArrowheads="1"/>
          </p:cNvSpPr>
          <p:nvPr/>
        </p:nvSpPr>
        <p:spPr bwMode="auto">
          <a:xfrm>
            <a:off x="5436096" y="5659939"/>
            <a:ext cx="370486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l"/>
            <a:r>
              <a:rPr lang="zh-CN" altLang="en-US" b="1" dirty="0">
                <a:latin typeface="+mj-ea"/>
                <a:ea typeface="+mj-ea"/>
              </a:rPr>
              <a:t>英国历史上最典型的“圈地运动” </a:t>
            </a:r>
          </a:p>
        </p:txBody>
      </p:sp>
      <p:pic>
        <p:nvPicPr>
          <p:cNvPr id="186378" name="Picture 10" descr="https://ss0.bdstatic.com/70cFvHSh_Q1YnxGkpoWK1HF6hhy/it/u=2897609853,1373268951&amp;fm=27&amp;gp=0.jpg"/>
          <p:cNvPicPr>
            <a:picLocks noChangeAspect="1" noChangeArrowheads="1"/>
          </p:cNvPicPr>
          <p:nvPr/>
        </p:nvPicPr>
        <p:blipFill>
          <a:blip r:embed="rId4" cstate="print"/>
          <a:srcRect/>
          <a:stretch>
            <a:fillRect/>
          </a:stretch>
        </p:blipFill>
        <p:spPr bwMode="auto">
          <a:xfrm>
            <a:off x="6084168" y="2060848"/>
            <a:ext cx="2458988" cy="920644"/>
          </a:xfrm>
          <a:prstGeom prst="rect">
            <a:avLst/>
          </a:prstGeom>
          <a:noFill/>
        </p:spPr>
      </p:pic>
      <p:pic>
        <p:nvPicPr>
          <p:cNvPr id="187394" name="Picture 2" descr="https://ss1.bdstatic.com/70cFuXSh_Q1YnxGkpoWK1HF6hhy/it/u=1683552786,350862287&amp;fm=27&amp;gp=0.jpg"/>
          <p:cNvPicPr>
            <a:picLocks noChangeAspect="1" noChangeArrowheads="1"/>
          </p:cNvPicPr>
          <p:nvPr/>
        </p:nvPicPr>
        <p:blipFill>
          <a:blip r:embed="rId5" cstate="print"/>
          <a:srcRect/>
          <a:stretch>
            <a:fillRect/>
          </a:stretch>
        </p:blipFill>
        <p:spPr bwMode="auto">
          <a:xfrm>
            <a:off x="251520" y="2420888"/>
            <a:ext cx="4762500" cy="3571875"/>
          </a:xfrm>
          <a:prstGeom prst="rect">
            <a:avLst/>
          </a:prstGeom>
          <a:noFill/>
        </p:spPr>
      </p:pic>
    </p:spTree>
    <p:extLst>
      <p:ext uri="{BB962C8B-B14F-4D97-AF65-F5344CB8AC3E}">
        <p14:creationId xmlns:p14="http://schemas.microsoft.com/office/powerpoint/2010/main" xmlns="" val="3913470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23528" y="1357298"/>
            <a:ext cx="8363272" cy="1135598"/>
          </a:xfrm>
        </p:spPr>
        <p:txBody>
          <a:bodyPr>
            <a:noAutofit/>
          </a:bodyPr>
          <a:lstStyle/>
          <a:p>
            <a:r>
              <a:rPr lang="zh-CN" altLang="en-US" sz="3200" b="1" dirty="0" smtClean="0">
                <a:solidFill>
                  <a:schemeClr val="tx1"/>
                </a:solidFill>
                <a:ea typeface="华文新魏" pitchFamily="2" charset="-122"/>
              </a:rPr>
              <a:t>（</a:t>
            </a:r>
            <a:r>
              <a:rPr lang="en-US" altLang="zh-CN" sz="3200" b="1" dirty="0" smtClean="0">
                <a:solidFill>
                  <a:schemeClr val="tx1"/>
                </a:solidFill>
                <a:ea typeface="华文新魏" pitchFamily="2" charset="-122"/>
              </a:rPr>
              <a:t>1</a:t>
            </a:r>
            <a:r>
              <a:rPr lang="zh-CN" altLang="en-US" sz="3200" b="1" dirty="0" smtClean="0">
                <a:solidFill>
                  <a:schemeClr val="tx1"/>
                </a:solidFill>
                <a:ea typeface="华文新魏" pitchFamily="2" charset="-122"/>
              </a:rPr>
              <a:t>）</a:t>
            </a:r>
            <a:r>
              <a:rPr lang="zh-CN" altLang="en-US" sz="3200" b="1" dirty="0" smtClean="0">
                <a:solidFill>
                  <a:srgbClr val="FF0000"/>
                </a:solidFill>
                <a:ea typeface="华文新魏" pitchFamily="2" charset="-122"/>
              </a:rPr>
              <a:t>资产阶级革命</a:t>
            </a:r>
            <a:r>
              <a:rPr lang="zh-CN" altLang="en-US" sz="3200" b="1" dirty="0" smtClean="0">
                <a:solidFill>
                  <a:schemeClr val="tx1"/>
                </a:solidFill>
                <a:ea typeface="华文新魏" pitchFamily="2" charset="-122"/>
              </a:rPr>
              <a:t>为资本主义的发展创造和提供了政治上的前提和保证。</a:t>
            </a:r>
            <a:endParaRPr lang="zh-CN" altLang="en-US" sz="3200" b="1" dirty="0">
              <a:solidFill>
                <a:schemeClr val="tx1"/>
              </a:solidFill>
              <a:ea typeface="华文新魏" pitchFamily="2" charset="-122"/>
            </a:endParaRPr>
          </a:p>
        </p:txBody>
      </p:sp>
      <p:sp>
        <p:nvSpPr>
          <p:cNvPr id="8" name="Rectangle 2"/>
          <p:cNvSpPr txBox="1">
            <a:spLocks noChangeArrowheads="1"/>
          </p:cNvSpPr>
          <p:nvPr/>
        </p:nvSpPr>
        <p:spPr>
          <a:xfrm>
            <a:off x="323528" y="260648"/>
            <a:ext cx="7776864" cy="936103"/>
          </a:xfrm>
          <a:prstGeom prst="rect">
            <a:avLst/>
          </a:prstGeom>
        </p:spPr>
        <p:txBody>
          <a:bodyPr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4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华文新魏" pitchFamily="2" charset="-122"/>
                <a:cs typeface="+mj-cs"/>
              </a:rPr>
              <a:t>2</a:t>
            </a:r>
            <a:r>
              <a:rPr kumimoji="0" lang="zh-CN" altLang="en-US" sz="44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华文新魏" pitchFamily="2" charset="-122"/>
                <a:cs typeface="+mj-cs"/>
              </a:rPr>
              <a:t>、世界资本主义的发展</a:t>
            </a:r>
            <a:endParaRPr kumimoji="0" lang="zh-CN" altLang="en-US" sz="4400" b="1"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华文新魏" pitchFamily="2" charset="-122"/>
              <a:cs typeface="+mj-cs"/>
            </a:endParaRPr>
          </a:p>
        </p:txBody>
      </p:sp>
      <p:grpSp>
        <p:nvGrpSpPr>
          <p:cNvPr id="14" name="组合 13"/>
          <p:cNvGrpSpPr/>
          <p:nvPr/>
        </p:nvGrpSpPr>
        <p:grpSpPr>
          <a:xfrm>
            <a:off x="251520" y="2924944"/>
            <a:ext cx="2679576" cy="3661375"/>
            <a:chOff x="251520" y="2924944"/>
            <a:chExt cx="2679576" cy="3661375"/>
          </a:xfrm>
        </p:grpSpPr>
        <p:pic>
          <p:nvPicPr>
            <p:cNvPr id="54275" name="Picture 3" descr="57659_4"/>
            <p:cNvPicPr>
              <a:picLocks noChangeAspect="1" noChangeArrowheads="1"/>
            </p:cNvPicPr>
            <p:nvPr/>
          </p:nvPicPr>
          <p:blipFill>
            <a:blip r:embed="rId2" cstate="print"/>
            <a:srcRect/>
            <a:stretch>
              <a:fillRect/>
            </a:stretch>
          </p:blipFill>
          <p:spPr bwMode="auto">
            <a:xfrm>
              <a:off x="251520" y="2924944"/>
              <a:ext cx="2679576" cy="3452305"/>
            </a:xfrm>
            <a:prstGeom prst="rect">
              <a:avLst/>
            </a:prstGeom>
            <a:noFill/>
            <a:ln w="9525">
              <a:noFill/>
              <a:miter lim="800000"/>
              <a:headEnd/>
              <a:tailEnd/>
            </a:ln>
          </p:spPr>
        </p:pic>
        <p:sp>
          <p:nvSpPr>
            <p:cNvPr id="7" name="矩形 6"/>
            <p:cNvSpPr/>
            <p:nvPr/>
          </p:nvSpPr>
          <p:spPr>
            <a:xfrm>
              <a:off x="467544" y="6309320"/>
              <a:ext cx="1389812" cy="276999"/>
            </a:xfrm>
            <a:prstGeom prst="rect">
              <a:avLst/>
            </a:prstGeom>
          </p:spPr>
          <p:txBody>
            <a:bodyPr wrap="square">
              <a:spAutoFit/>
            </a:bodyPr>
            <a:lstStyle/>
            <a:p>
              <a:pPr algn="ctr"/>
              <a:r>
                <a:rPr lang="zh-CN" altLang="en-US" sz="1200" b="1" dirty="0" smtClean="0">
                  <a:latin typeface="华文新魏" pitchFamily="2" charset="-122"/>
                  <a:ea typeface="华文新魏" pitchFamily="2" charset="-122"/>
                </a:rPr>
                <a:t>（</a:t>
              </a:r>
              <a:r>
                <a:rPr lang="en-US" altLang="zh-CN" sz="1200" b="1" dirty="0" smtClean="0">
                  <a:latin typeface="华文新魏" pitchFamily="2" charset="-122"/>
                  <a:ea typeface="华文新魏" pitchFamily="2" charset="-122"/>
                </a:rPr>
                <a:t>1640--1688</a:t>
              </a:r>
              <a:r>
                <a:rPr lang="zh-CN" altLang="en-US" sz="1200" b="1" dirty="0" smtClean="0">
                  <a:latin typeface="华文新魏" pitchFamily="2" charset="-122"/>
                  <a:ea typeface="华文新魏" pitchFamily="2" charset="-122"/>
                </a:rPr>
                <a:t>）</a:t>
              </a:r>
            </a:p>
          </p:txBody>
        </p:sp>
      </p:grpSp>
      <p:grpSp>
        <p:nvGrpSpPr>
          <p:cNvPr id="12" name="组合 11"/>
          <p:cNvGrpSpPr/>
          <p:nvPr/>
        </p:nvGrpSpPr>
        <p:grpSpPr>
          <a:xfrm>
            <a:off x="6228184" y="1988840"/>
            <a:ext cx="2915816" cy="3661375"/>
            <a:chOff x="6228184" y="1988840"/>
            <a:chExt cx="2915816" cy="3661375"/>
          </a:xfrm>
        </p:grpSpPr>
        <p:pic>
          <p:nvPicPr>
            <p:cNvPr id="185348" name="Picture 4" descr="https://timgsa.baidu.com/timg?image&amp;quality=80&amp;size=b9999_10000&amp;sec=1506313036819&amp;di=0845e7f1baec4e1f1fb2a8120535f03c&amp;imgtype=0&amp;src=http%3A%2F%2Fec4.images-amazon.com%2Fimages%2FI%2F81e5-9R6t9L._SL1500_.jpg"/>
            <p:cNvPicPr>
              <a:picLocks noChangeAspect="1" noChangeArrowheads="1"/>
            </p:cNvPicPr>
            <p:nvPr/>
          </p:nvPicPr>
          <p:blipFill>
            <a:blip r:embed="rId3" cstate="print"/>
            <a:srcRect/>
            <a:stretch>
              <a:fillRect/>
            </a:stretch>
          </p:blipFill>
          <p:spPr bwMode="auto">
            <a:xfrm>
              <a:off x="6228184" y="1988840"/>
              <a:ext cx="2915816" cy="3506739"/>
            </a:xfrm>
            <a:prstGeom prst="rect">
              <a:avLst/>
            </a:prstGeom>
            <a:noFill/>
          </p:spPr>
        </p:pic>
        <p:sp>
          <p:nvSpPr>
            <p:cNvPr id="10" name="矩形 9"/>
            <p:cNvSpPr/>
            <p:nvPr/>
          </p:nvSpPr>
          <p:spPr>
            <a:xfrm>
              <a:off x="7072330" y="5373216"/>
              <a:ext cx="1357322" cy="276999"/>
            </a:xfrm>
            <a:prstGeom prst="rect">
              <a:avLst/>
            </a:prstGeom>
          </p:spPr>
          <p:txBody>
            <a:bodyPr wrap="square">
              <a:spAutoFit/>
            </a:bodyPr>
            <a:lstStyle/>
            <a:p>
              <a:pPr algn="ctr"/>
              <a:r>
                <a:rPr lang="zh-CN" altLang="en-US" sz="1200" b="1" dirty="0" smtClean="0">
                  <a:latin typeface="华文新魏" pitchFamily="2" charset="-122"/>
                  <a:ea typeface="华文新魏" pitchFamily="2" charset="-122"/>
                </a:rPr>
                <a:t>（</a:t>
              </a:r>
              <a:r>
                <a:rPr lang="en-US" altLang="zh-CN" sz="1200" b="1" dirty="0" smtClean="0">
                  <a:latin typeface="华文新魏" pitchFamily="2" charset="-122"/>
                  <a:ea typeface="华文新魏" pitchFamily="2" charset="-122"/>
                </a:rPr>
                <a:t>1789—1799</a:t>
              </a:r>
              <a:r>
                <a:rPr lang="zh-CN" altLang="en-US" sz="1200" b="1" dirty="0" smtClean="0">
                  <a:latin typeface="华文新魏" pitchFamily="2" charset="-122"/>
                  <a:ea typeface="华文新魏" pitchFamily="2" charset="-122"/>
                </a:rPr>
                <a:t>）</a:t>
              </a:r>
            </a:p>
          </p:txBody>
        </p:sp>
      </p:grpSp>
      <p:grpSp>
        <p:nvGrpSpPr>
          <p:cNvPr id="13" name="组合 12"/>
          <p:cNvGrpSpPr/>
          <p:nvPr/>
        </p:nvGrpSpPr>
        <p:grpSpPr>
          <a:xfrm>
            <a:off x="2915816" y="2924944"/>
            <a:ext cx="3456384" cy="3589367"/>
            <a:chOff x="2915816" y="2924944"/>
            <a:chExt cx="3456384" cy="3589367"/>
          </a:xfrm>
        </p:grpSpPr>
        <p:sp>
          <p:nvSpPr>
            <p:cNvPr id="9" name="矩形 8"/>
            <p:cNvSpPr/>
            <p:nvPr/>
          </p:nvSpPr>
          <p:spPr>
            <a:xfrm>
              <a:off x="3419872" y="6237312"/>
              <a:ext cx="2080822" cy="276999"/>
            </a:xfrm>
            <a:prstGeom prst="rect">
              <a:avLst/>
            </a:prstGeom>
          </p:spPr>
          <p:txBody>
            <a:bodyPr wrap="square">
              <a:spAutoFit/>
            </a:bodyPr>
            <a:lstStyle/>
            <a:p>
              <a:pPr algn="ctr"/>
              <a:r>
                <a:rPr lang="zh-CN" altLang="en-US" sz="1200" b="1" dirty="0" smtClean="0">
                  <a:latin typeface="华文新魏" pitchFamily="2" charset="-122"/>
                  <a:ea typeface="华文新魏" pitchFamily="2" charset="-122"/>
                </a:rPr>
                <a:t>（</a:t>
              </a:r>
              <a:r>
                <a:rPr lang="en-US" altLang="zh-CN" sz="1200" b="1" dirty="0" smtClean="0">
                  <a:latin typeface="华文新魏" pitchFamily="2" charset="-122"/>
                  <a:ea typeface="华文新魏" pitchFamily="2" charset="-122"/>
                </a:rPr>
                <a:t>1775--1783</a:t>
              </a:r>
              <a:r>
                <a:rPr lang="zh-CN" altLang="en-US" sz="1200" b="1" dirty="0" smtClean="0">
                  <a:latin typeface="华文新魏" pitchFamily="2" charset="-122"/>
                  <a:ea typeface="华文新魏" pitchFamily="2" charset="-122"/>
                </a:rPr>
                <a:t>）</a:t>
              </a:r>
            </a:p>
          </p:txBody>
        </p:sp>
        <p:grpSp>
          <p:nvGrpSpPr>
            <p:cNvPr id="11" name="组合 10"/>
            <p:cNvGrpSpPr/>
            <p:nvPr/>
          </p:nvGrpSpPr>
          <p:grpSpPr>
            <a:xfrm>
              <a:off x="2915816" y="2924944"/>
              <a:ext cx="3456384" cy="3240360"/>
              <a:chOff x="2915816" y="2924944"/>
              <a:chExt cx="3456384" cy="3240360"/>
            </a:xfrm>
          </p:grpSpPr>
          <p:pic>
            <p:nvPicPr>
              <p:cNvPr id="54277" name="Picture 5" descr="u=1499460533,3729439408&amp;fm=0&amp;gp=0">
                <a:hlinkClick r:id="rId4"/>
              </p:cNvPr>
              <p:cNvPicPr>
                <a:picLocks noChangeAspect="1" noChangeArrowheads="1"/>
              </p:cNvPicPr>
              <p:nvPr/>
            </p:nvPicPr>
            <p:blipFill>
              <a:blip r:embed="rId5" cstate="print"/>
              <a:srcRect/>
              <a:stretch>
                <a:fillRect/>
              </a:stretch>
            </p:blipFill>
            <p:spPr bwMode="auto">
              <a:xfrm>
                <a:off x="2915816" y="3933056"/>
                <a:ext cx="3456384" cy="2232248"/>
              </a:xfrm>
              <a:prstGeom prst="rect">
                <a:avLst/>
              </a:prstGeom>
              <a:noFill/>
              <a:ln w="9525">
                <a:noFill/>
                <a:miter lim="800000"/>
                <a:headEnd/>
                <a:tailEnd/>
              </a:ln>
            </p:spPr>
          </p:pic>
          <p:pic>
            <p:nvPicPr>
              <p:cNvPr id="186370" name="Picture 2" descr="https://ss3.bdstatic.com/70cFv8Sh_Q1YnxGkpoWK1HF6hhy/it/u=338953471,1530690686&amp;fm=27&amp;gp=0.jpg"/>
              <p:cNvPicPr>
                <a:picLocks noChangeAspect="1" noChangeArrowheads="1"/>
              </p:cNvPicPr>
              <p:nvPr/>
            </p:nvPicPr>
            <p:blipFill>
              <a:blip r:embed="rId6" cstate="print"/>
              <a:srcRect/>
              <a:stretch>
                <a:fillRect/>
              </a:stretch>
            </p:blipFill>
            <p:spPr bwMode="auto">
              <a:xfrm>
                <a:off x="5508104" y="2924944"/>
                <a:ext cx="841276" cy="1253501"/>
              </a:xfrm>
              <a:prstGeom prst="rect">
                <a:avLst/>
              </a:prstGeom>
              <a:noFill/>
            </p:spPr>
          </p:pic>
        </p:gr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2fshji"/>
          <p:cNvPicPr>
            <a:picLocks noChangeAspect="1" noChangeArrowheads="1"/>
          </p:cNvPicPr>
          <p:nvPr/>
        </p:nvPicPr>
        <p:blipFill>
          <a:blip r:embed="rId2" cstate="print"/>
          <a:srcRect/>
          <a:stretch>
            <a:fillRect/>
          </a:stretch>
        </p:blipFill>
        <p:spPr bwMode="auto">
          <a:xfrm>
            <a:off x="5029200" y="2743200"/>
            <a:ext cx="3733800" cy="2667000"/>
          </a:xfrm>
          <a:prstGeom prst="rect">
            <a:avLst/>
          </a:prstGeom>
          <a:noFill/>
          <a:ln w="9525">
            <a:noFill/>
            <a:miter lim="800000"/>
            <a:headEnd/>
            <a:tailEnd/>
          </a:ln>
        </p:spPr>
      </p:pic>
      <p:sp>
        <p:nvSpPr>
          <p:cNvPr id="55300" name="Rectangle 4"/>
          <p:cNvSpPr>
            <a:spLocks noChangeArrowheads="1"/>
          </p:cNvSpPr>
          <p:nvPr/>
        </p:nvSpPr>
        <p:spPr bwMode="auto">
          <a:xfrm>
            <a:off x="5181600" y="5562600"/>
            <a:ext cx="3700463" cy="366713"/>
          </a:xfrm>
          <a:prstGeom prst="rect">
            <a:avLst/>
          </a:prstGeom>
          <a:noFill/>
          <a:ln w="9525">
            <a:noFill/>
            <a:miter lim="800000"/>
            <a:headEnd/>
            <a:tailEnd/>
          </a:ln>
          <a:effectLst/>
        </p:spPr>
        <p:txBody>
          <a:bodyPr wrap="none" anchor="ctr">
            <a:spAutoFit/>
          </a:bodyPr>
          <a:lstStyle/>
          <a:p>
            <a:pPr algn="l"/>
            <a:r>
              <a:rPr lang="zh-CN" altLang="en-US" b="1" dirty="0">
                <a:latin typeface="+mj-ea"/>
                <a:ea typeface="+mj-ea"/>
              </a:rPr>
              <a:t>第一次工业革命时期：珍妮纺纱机</a:t>
            </a:r>
            <a:r>
              <a:rPr lang="zh-CN" altLang="en-US" dirty="0">
                <a:latin typeface="+mj-ea"/>
                <a:ea typeface="+mj-ea"/>
              </a:rPr>
              <a:t> </a:t>
            </a:r>
          </a:p>
        </p:txBody>
      </p:sp>
      <p:sp>
        <p:nvSpPr>
          <p:cNvPr id="55301" name="Rectangle 5"/>
          <p:cNvSpPr>
            <a:spLocks noChangeArrowheads="1"/>
          </p:cNvSpPr>
          <p:nvPr/>
        </p:nvSpPr>
        <p:spPr bwMode="auto">
          <a:xfrm>
            <a:off x="395536" y="381000"/>
            <a:ext cx="8519864" cy="1524000"/>
          </a:xfrm>
          <a:prstGeom prst="rect">
            <a:avLst/>
          </a:prstGeom>
          <a:noFill/>
          <a:ln w="9525">
            <a:noFill/>
            <a:miter lim="800000"/>
            <a:headEnd/>
            <a:tailEnd/>
          </a:ln>
          <a:effectLst/>
        </p:spPr>
        <p:txBody>
          <a:bodyPr/>
          <a:lstStyle/>
          <a:p>
            <a:r>
              <a:rPr lang="zh-CN" altLang="en-US" sz="4000" b="1" dirty="0" smtClean="0">
                <a:solidFill>
                  <a:schemeClr val="tx2"/>
                </a:solidFill>
                <a:latin typeface="华文新魏" pitchFamily="2" charset="-122"/>
                <a:ea typeface="华文新魏" pitchFamily="2" charset="-122"/>
              </a:rPr>
              <a:t>（</a:t>
            </a:r>
            <a:r>
              <a:rPr lang="en-US" altLang="zh-CN" sz="4000" b="1" dirty="0" smtClean="0">
                <a:solidFill>
                  <a:schemeClr val="tx2"/>
                </a:solidFill>
                <a:latin typeface="华文新魏" pitchFamily="2" charset="-122"/>
                <a:ea typeface="华文新魏" pitchFamily="2" charset="-122"/>
              </a:rPr>
              <a:t>2</a:t>
            </a:r>
            <a:r>
              <a:rPr lang="zh-CN" altLang="en-US" sz="4000" b="1" dirty="0" smtClean="0">
                <a:solidFill>
                  <a:schemeClr val="tx2"/>
                </a:solidFill>
                <a:latin typeface="华文新魏" pitchFamily="2" charset="-122"/>
                <a:ea typeface="华文新魏" pitchFamily="2" charset="-122"/>
              </a:rPr>
              <a:t>）</a:t>
            </a:r>
            <a:r>
              <a:rPr lang="zh-CN" altLang="en-US" sz="4000" b="1" dirty="0" smtClean="0">
                <a:solidFill>
                  <a:srgbClr val="FF0000"/>
                </a:solidFill>
                <a:latin typeface="华文新魏" pitchFamily="2" charset="-122"/>
                <a:ea typeface="华文新魏" pitchFamily="2" charset="-122"/>
              </a:rPr>
              <a:t>工业革命</a:t>
            </a:r>
            <a:r>
              <a:rPr lang="zh-CN" altLang="en-US" sz="4000" b="1" dirty="0">
                <a:solidFill>
                  <a:schemeClr val="tx2"/>
                </a:solidFill>
                <a:latin typeface="华文新魏" pitchFamily="2" charset="-122"/>
                <a:ea typeface="华文新魏" pitchFamily="2" charset="-122"/>
              </a:rPr>
              <a:t>使资本主义经济得到迅速发展。</a:t>
            </a:r>
          </a:p>
        </p:txBody>
      </p:sp>
      <p:sp>
        <p:nvSpPr>
          <p:cNvPr id="55302" name="Text Box 6" descr="10%"/>
          <p:cNvSpPr txBox="1">
            <a:spLocks noChangeArrowheads="1"/>
          </p:cNvSpPr>
          <p:nvPr/>
        </p:nvSpPr>
        <p:spPr bwMode="auto">
          <a:xfrm>
            <a:off x="5257800" y="1905000"/>
            <a:ext cx="3430747" cy="523220"/>
          </a:xfrm>
          <a:prstGeom prst="rect">
            <a:avLst/>
          </a:prstGeom>
          <a:noFill/>
          <a:ln w="9525">
            <a:noFill/>
            <a:miter lim="800000"/>
            <a:headEnd/>
            <a:tailEnd/>
          </a:ln>
          <a:effectLst>
            <a:outerShdw dist="35921" dir="2700000" algn="ctr" rotWithShape="0">
              <a:schemeClr val="tx1"/>
            </a:outerShdw>
          </a:effectLst>
        </p:spPr>
        <p:txBody>
          <a:bodyPr wrap="none">
            <a:spAutoFit/>
          </a:bodyPr>
          <a:lstStyle/>
          <a:p>
            <a:r>
              <a:rPr lang="zh-CN" altLang="en-US" sz="2800" b="1" dirty="0">
                <a:solidFill>
                  <a:srgbClr val="0C11D6"/>
                </a:solidFill>
                <a:latin typeface="华文新魏" pitchFamily="2" charset="-122"/>
                <a:ea typeface="华文新魏" pitchFamily="2" charset="-122"/>
              </a:rPr>
              <a:t>人类进入大工业时代</a:t>
            </a:r>
          </a:p>
        </p:txBody>
      </p:sp>
      <p:sp>
        <p:nvSpPr>
          <p:cNvPr id="8" name="内容占位符 2"/>
          <p:cNvSpPr>
            <a:spLocks noGrp="1"/>
          </p:cNvSpPr>
          <p:nvPr>
            <p:ph sz="quarter" idx="1"/>
          </p:nvPr>
        </p:nvSpPr>
        <p:spPr>
          <a:xfrm>
            <a:off x="323528" y="2924944"/>
            <a:ext cx="4320480" cy="2592288"/>
          </a:xfrm>
        </p:spPr>
        <p:txBody>
          <a:bodyPr>
            <a:normAutofit/>
          </a:bodyPr>
          <a:lstStyle/>
          <a:p>
            <a:r>
              <a:rPr lang="zh-CN" altLang="en-US" sz="2400" b="1" dirty="0" smtClean="0">
                <a:latin typeface="+mj-ea"/>
                <a:ea typeface="+mj-ea"/>
              </a:rPr>
              <a:t>18世纪中叶至19世纪中叶，从英国开始的工业革命迅速推广到欧美各国，使大机器生产取代了工场手工业，资本主义经济得到迅速发展。</a:t>
            </a:r>
            <a:r>
              <a:rPr lang="zh-CN" altLang="en-US" sz="2400" dirty="0" smtClean="0">
                <a:latin typeface="+mj-ea"/>
                <a:ea typeface="+mj-ea"/>
              </a:rPr>
              <a:t> </a:t>
            </a:r>
            <a:endParaRPr lang="zh-CN" altLang="en-US" sz="24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55302"/>
                                        </p:tgtEl>
                                        <p:attrNameLst>
                                          <p:attrName>style.visibility</p:attrName>
                                        </p:attrNameLst>
                                      </p:cBhvr>
                                      <p:to>
                                        <p:strVal val="visible"/>
                                      </p:to>
                                    </p:set>
                                    <p:anim calcmode="lin" valueType="num">
                                      <p:cBhvr>
                                        <p:cTn id="7" dur="500" fill="hold"/>
                                        <p:tgtEl>
                                          <p:spTgt spid="55302"/>
                                        </p:tgtEl>
                                        <p:attrNameLst>
                                          <p:attrName>ppt_w</p:attrName>
                                        </p:attrNameLst>
                                      </p:cBhvr>
                                      <p:tavLst>
                                        <p:tav tm="0">
                                          <p:val>
                                            <p:strVal val="4/3*#ppt_w"/>
                                          </p:val>
                                        </p:tav>
                                        <p:tav tm="100000">
                                          <p:val>
                                            <p:strVal val="#ppt_w"/>
                                          </p:val>
                                        </p:tav>
                                      </p:tavLst>
                                    </p:anim>
                                    <p:anim calcmode="lin" valueType="num">
                                      <p:cBhvr>
                                        <p:cTn id="8" dur="500" fill="hold"/>
                                        <p:tgtEl>
                                          <p:spTgt spid="5530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WordArt 2"/>
          <p:cNvSpPr>
            <a:spLocks noChangeArrowheads="1" noChangeShapeType="1" noTextEdit="1"/>
          </p:cNvSpPr>
          <p:nvPr/>
        </p:nvSpPr>
        <p:spPr bwMode="auto">
          <a:xfrm>
            <a:off x="2843213" y="260350"/>
            <a:ext cx="3744912" cy="647700"/>
          </a:xfrm>
          <a:prstGeom prst="rect">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txBody>
          <a:bodyPr wrap="none" fromWordArt="1">
            <a:prstTxWarp prst="textPlain">
              <a:avLst>
                <a:gd name="adj" fmla="val 50000"/>
              </a:avLst>
            </a:prstTxWarp>
          </a:bodyPr>
          <a:lstStyle/>
          <a:p>
            <a:r>
              <a:rPr lang="zh-CN" altLang="en-US" sz="3600" b="1" kern="10" dirty="0">
                <a:ln w="12700">
                  <a:solidFill>
                    <a:srgbClr val="EAEAEA"/>
                  </a:solidFill>
                  <a:round/>
                  <a:headEnd/>
                  <a:tailEnd/>
                </a:ln>
                <a:gradFill rotWithShape="1">
                  <a:gsLst>
                    <a:gs pos="0">
                      <a:srgbClr val="0000FF"/>
                    </a:gs>
                    <a:gs pos="100000">
                      <a:srgbClr val="FF0000"/>
                    </a:gs>
                  </a:gsLst>
                  <a:lin ang="0" scaled="1"/>
                </a:gradFill>
                <a:effectLst>
                  <a:outerShdw dist="35921" dir="2700000" sy="50000" kx="2115830" algn="bl" rotWithShape="0">
                    <a:srgbClr val="C0C0C0">
                      <a:alpha val="75000"/>
                    </a:srgbClr>
                  </a:outerShdw>
                </a:effectLst>
                <a:latin typeface="华文行楷"/>
                <a:ea typeface="华文行楷"/>
              </a:rPr>
              <a:t>科技展厅</a:t>
            </a:r>
          </a:p>
        </p:txBody>
      </p:sp>
      <p:pic>
        <p:nvPicPr>
          <p:cNvPr id="56323" name="Picture 3" descr="arrow1"/>
          <p:cNvPicPr>
            <a:picLocks noChangeAspect="1" noChangeArrowheads="1"/>
          </p:cNvPicPr>
          <p:nvPr/>
        </p:nvPicPr>
        <p:blipFill>
          <a:blip r:embed="rId2" cstate="print"/>
          <a:srcRect/>
          <a:stretch>
            <a:fillRect/>
          </a:stretch>
        </p:blipFill>
        <p:spPr bwMode="auto">
          <a:xfrm>
            <a:off x="611188" y="333375"/>
            <a:ext cx="2016125" cy="334963"/>
          </a:xfrm>
          <a:prstGeom prst="rect">
            <a:avLst/>
          </a:prstGeom>
          <a:noFill/>
          <a:ln w="9525">
            <a:noFill/>
            <a:miter lim="800000"/>
            <a:headEnd/>
            <a:tailEnd/>
          </a:ln>
        </p:spPr>
      </p:pic>
      <p:pic>
        <p:nvPicPr>
          <p:cNvPr id="56326" name="Picture 6" descr="　　瓦特改良的蒸汽机"/>
          <p:cNvPicPr>
            <a:picLocks noChangeAspect="1" noChangeArrowheads="1"/>
          </p:cNvPicPr>
          <p:nvPr/>
        </p:nvPicPr>
        <p:blipFill>
          <a:blip r:embed="rId3" cstate="print"/>
          <a:srcRect l="2669" t="8546" r="9521" b="9488"/>
          <a:stretch>
            <a:fillRect/>
          </a:stretch>
        </p:blipFill>
        <p:spPr bwMode="auto">
          <a:xfrm>
            <a:off x="1835696" y="3717032"/>
            <a:ext cx="3600450" cy="2112963"/>
          </a:xfrm>
          <a:prstGeom prst="rect">
            <a:avLst/>
          </a:prstGeom>
          <a:noFill/>
          <a:ln w="9525">
            <a:solidFill>
              <a:schemeClr val="hlink"/>
            </a:solidFill>
            <a:miter lim="800000"/>
            <a:headEnd/>
            <a:tailEnd/>
          </a:ln>
        </p:spPr>
      </p:pic>
      <p:pic>
        <p:nvPicPr>
          <p:cNvPr id="56327" name="Picture 7" descr="22"/>
          <p:cNvPicPr>
            <a:picLocks noChangeAspect="1" noChangeArrowheads="1"/>
          </p:cNvPicPr>
          <p:nvPr/>
        </p:nvPicPr>
        <p:blipFill>
          <a:blip r:embed="rId4" cstate="print"/>
          <a:srcRect t="22833" r="1987" b="13591"/>
          <a:stretch>
            <a:fillRect/>
          </a:stretch>
        </p:blipFill>
        <p:spPr bwMode="auto">
          <a:xfrm>
            <a:off x="5940152" y="3573016"/>
            <a:ext cx="2916237" cy="2089150"/>
          </a:xfrm>
          <a:prstGeom prst="rect">
            <a:avLst/>
          </a:prstGeom>
          <a:noFill/>
          <a:ln w="9525">
            <a:solidFill>
              <a:schemeClr val="hlink"/>
            </a:solidFill>
            <a:miter lim="800000"/>
            <a:headEnd/>
            <a:tailEnd/>
          </a:ln>
        </p:spPr>
      </p:pic>
      <p:sp>
        <p:nvSpPr>
          <p:cNvPr id="56328" name="Text Box 8"/>
          <p:cNvSpPr txBox="1">
            <a:spLocks noChangeArrowheads="1"/>
          </p:cNvSpPr>
          <p:nvPr/>
        </p:nvSpPr>
        <p:spPr bwMode="auto">
          <a:xfrm>
            <a:off x="2915816" y="1772816"/>
            <a:ext cx="3059113" cy="588963"/>
          </a:xfrm>
          <a:prstGeom prst="rect">
            <a:avLst/>
          </a:prstGeom>
          <a:noFill/>
          <a:ln w="9525">
            <a:solidFill>
              <a:srgbClr val="FF3300"/>
            </a:solidFill>
            <a:miter lim="800000"/>
            <a:headEnd/>
            <a:tailEnd/>
          </a:ln>
        </p:spPr>
        <p:txBody>
          <a:bodyPr>
            <a:spAutoFit/>
          </a:bodyPr>
          <a:lstStyle/>
          <a:p>
            <a:pPr>
              <a:spcBef>
                <a:spcPct val="50000"/>
              </a:spcBef>
            </a:pPr>
            <a:r>
              <a:rPr lang="zh-CN" altLang="en-US" sz="3200" b="1">
                <a:solidFill>
                  <a:schemeClr val="tx2"/>
                </a:solidFill>
                <a:ea typeface="幼圆" pitchFamily="49" charset="-122"/>
              </a:rPr>
              <a:t>第一次工业革命</a:t>
            </a:r>
          </a:p>
        </p:txBody>
      </p:sp>
      <p:sp>
        <p:nvSpPr>
          <p:cNvPr id="56331" name="Text Box 11"/>
          <p:cNvSpPr txBox="1">
            <a:spLocks noChangeArrowheads="1"/>
          </p:cNvSpPr>
          <p:nvPr/>
        </p:nvSpPr>
        <p:spPr bwMode="auto">
          <a:xfrm>
            <a:off x="3275856" y="5949280"/>
            <a:ext cx="1728192" cy="646331"/>
          </a:xfrm>
          <a:prstGeom prst="rect">
            <a:avLst/>
          </a:prstGeom>
          <a:solidFill>
            <a:schemeClr val="bg1"/>
          </a:solidFill>
          <a:ln w="9525">
            <a:solidFill>
              <a:srgbClr val="FF3300"/>
            </a:solidFill>
            <a:miter lim="800000"/>
            <a:headEnd/>
            <a:tailEnd/>
          </a:ln>
        </p:spPr>
        <p:txBody>
          <a:bodyPr wrap="square">
            <a:spAutoFit/>
          </a:bodyPr>
          <a:lstStyle/>
          <a:p>
            <a:pPr>
              <a:spcBef>
                <a:spcPct val="50000"/>
              </a:spcBef>
            </a:pPr>
            <a:r>
              <a:rPr lang="zh-CN" altLang="en-US" sz="3600" b="1" dirty="0">
                <a:solidFill>
                  <a:srgbClr val="002060"/>
                </a:solidFill>
                <a:latin typeface="+mj-ea"/>
                <a:ea typeface="+mj-ea"/>
              </a:rPr>
              <a:t>蒸汽机</a:t>
            </a:r>
          </a:p>
        </p:txBody>
      </p:sp>
      <p:sp>
        <p:nvSpPr>
          <p:cNvPr id="56332" name="Text Box 12"/>
          <p:cNvSpPr txBox="1">
            <a:spLocks noChangeArrowheads="1"/>
          </p:cNvSpPr>
          <p:nvPr/>
        </p:nvSpPr>
        <p:spPr bwMode="auto">
          <a:xfrm>
            <a:off x="6372200" y="5733256"/>
            <a:ext cx="2266950" cy="646331"/>
          </a:xfrm>
          <a:prstGeom prst="rect">
            <a:avLst/>
          </a:prstGeom>
          <a:solidFill>
            <a:schemeClr val="bg1"/>
          </a:solidFill>
          <a:ln w="9525">
            <a:solidFill>
              <a:srgbClr val="FF3300"/>
            </a:solidFill>
            <a:miter lim="800000"/>
            <a:headEnd/>
            <a:tailEnd/>
          </a:ln>
        </p:spPr>
        <p:txBody>
          <a:bodyPr>
            <a:spAutoFit/>
          </a:bodyPr>
          <a:lstStyle/>
          <a:p>
            <a:pPr>
              <a:spcBef>
                <a:spcPct val="50000"/>
              </a:spcBef>
            </a:pPr>
            <a:r>
              <a:rPr lang="zh-CN" altLang="en-US" sz="3600" b="1" dirty="0">
                <a:solidFill>
                  <a:srgbClr val="002060"/>
                </a:solidFill>
                <a:latin typeface="+mj-ea"/>
                <a:ea typeface="+mj-ea"/>
              </a:rPr>
              <a:t>火车机车</a:t>
            </a:r>
          </a:p>
        </p:txBody>
      </p:sp>
      <p:sp>
        <p:nvSpPr>
          <p:cNvPr id="56333" name="Text Box 13"/>
          <p:cNvSpPr txBox="1">
            <a:spLocks noChangeArrowheads="1"/>
          </p:cNvSpPr>
          <p:nvPr/>
        </p:nvSpPr>
        <p:spPr bwMode="auto">
          <a:xfrm>
            <a:off x="3203849" y="2565400"/>
            <a:ext cx="2232247" cy="641350"/>
          </a:xfrm>
          <a:prstGeom prst="rect">
            <a:avLst/>
          </a:prstGeom>
          <a:solidFill>
            <a:schemeClr val="bg1"/>
          </a:solidFill>
          <a:ln w="9525">
            <a:noFill/>
            <a:miter lim="800000"/>
            <a:headEnd/>
            <a:tailEnd/>
          </a:ln>
        </p:spPr>
        <p:txBody>
          <a:bodyPr wrap="square">
            <a:spAutoFit/>
          </a:bodyPr>
          <a:lstStyle/>
          <a:p>
            <a:pPr>
              <a:spcBef>
                <a:spcPct val="50000"/>
              </a:spcBef>
            </a:pPr>
            <a:r>
              <a:rPr lang="zh-CN" altLang="en-US" sz="3600" b="1" dirty="0">
                <a:solidFill>
                  <a:srgbClr val="FF3300"/>
                </a:solidFill>
                <a:latin typeface="+mj-ea"/>
                <a:ea typeface="+mj-ea"/>
              </a:rPr>
              <a:t>蒸汽时代</a:t>
            </a:r>
          </a:p>
        </p:txBody>
      </p:sp>
      <p:sp>
        <p:nvSpPr>
          <p:cNvPr id="183298" name="AutoShape 2" descr="data:image/jpeg;base64,/9j/4AAQSkZJRgABAQAAAQABAAD/2wBDAAgGBgcGBQgHBwcJCQgKDBQNDAsLDBkSEw8UHRofHh0aHBwgJC4nICIsIxwcKDcpLDAxNDQ0Hyc5PTgyPC4zNDL/2wBDAQkJCQwLDBgNDRgyIRwhMjIyMjIyMjIyMjIyMjIyMjIyMjIyMjIyMjIyMjIyMjIyMjIyMjIyMjIyMjIyMjIyMjL/wAARCAEv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1bU/HmgaTqk2m3VxML2Ebmhjt3ZiMZyMDmqZ+JGhiaONk1MSOoZYzYSZ6Z6Y7CqOpQC48S3Vv5MMkkl0hijdsmb938yng7VHDfXFVJhMvn3CXcgu4xI72/nqoMqgqVXfkrkYPPUN9KAOnsvGWn6hZR3draanJDJkqwtG5w2P/AK/0qwniVHJC6VqxI/6dSPT396reAFceBdG3jaxtwWA7Z5rp/wAaAMD/AISJ2/5gWs4P/Tuo/wDZqf8A8JA6Af8AEk1g5GeIF4/8ercooAwj4ik7aFrP/fhf/iqh/wCEgu2+54e1fAXndGi/+zV0dFAGANdvSwH/AAj2pYzjnZ/8VSPrt6FO3w7qLHoBlBk/99V0FJketAHNtreuLKwXwrdsAeD9qi59+tL/AG9r3/QpXX/gZF/jXRhgehzS5zQBzi6tr23cPC8wz2N9HSrqmv4YjwyF5wN9/H0/Kr194i0bTmZbvU7WJ1ODGZAXB/3Rz+lYt78Q9AtOEknnJGVMcJAb8WxQBZOq+KAx2eHLbb23aguf/QacNR8TOUDaBaLu+9/p4O3/AMdrlX+LNnNcm2tbONZWk8tftd0seT/wEHrxWf4i+KeqaWkiLY20T+a8UchV5FkZTg7egP1oA7wX3iNlB/sW1Dbc7ftmcH0+7/nFPFx4hb5hplinbDXRJ+9zzt9K8fPxX16/eQWb3crY+WO3tUAByO/zH/8AXVebxD481nesFtrYYYLEbowP++VT+dAHtat4iZlIt9MT+8DLI38h9Kjkn8RRklv7FUcnLSyD+leJHQfiBqrxx3VhqbxyDBeWdvuj6v8AjzU1p4D8Y3VvHt063j8xd26do8r83Xbt/TPagD12XW9SgIFzfeHIwSAd12wPP19s1Vbxa8UxEuseGtn+zduT0/8A1V52nww8VyQJN/aunw+YoZUi+UOfcqoHHqa5u90K/tY9lx4iV1L7B5SO6sQRnnv82OmaAPXz8R9IibbPrejDoflaU8c/7PpiiT4k6L8xi1rSiFU5LebweMZ+Xp1rg7fwVJPZi8TxxGLdgux3k2Zb+IfMe351WPhTSLh1aTx8twXUf6mF5DjJA6fjQB6J/wALG00ylBqulkBtu3bNuzzjjb7fzoj+JWigBpdZ0zDruUr5pB9eq+teW3PhrSITh/EOp3Bkb7sdoF3DOcfO453dfQ1mSaTFncmp3MQYtl52VQCPXBP90dPTigD2pfiX4fI+TWdOfCliqCXOAOcfLWQvxl0Q3bRHIiDY8/ym25/nj3ryzSbpdIupL5mk1Py4mEANu5iVidqyEtwVHOPc1fvk02G4ks4IGNzE7IEls9+5gu7eXxkndxt9zn0oA99s72e/tILuzks54Jow6yK7EN9OOn/16tobrjeIccZ25z+H6VxPwxk2jXbCDixtb4G3UDiPegZ1B9AxxjtXoJoArMJgxxsIxwTnNRX1zLZ6dcXQRXMMTyFScZ2qTj8xV3bWfrvGg35IyBbSkj1+Q0AJp1895o1nfOgVriNJCgOQu4Z61c80j+GsvQxjwtpanAP2eH5R0HyjitI0hDvNPp+tO8z2/WosUtAEvmD0pPM9qZSHO3jrQA/zD6D86cXqEZ706gB3mHP3aPMPoPzpp6UmDQA/zDnG39aPNPpTc03vjvQMkExPYfnTXuBHGzuVVV/iZsCud13xfp+gskLB7i7kO1IYh1b/AGj6V5xrlh4r8Y3qRtK0NvuIMMcuAR7+tAHqN/4y0LS4le71O0XPZZQaoW/xK8K3WBHq1uCTgZcVw+n/AAPtCqS6hfb3Vs+XtyAPTNbCfCTR4GBgdI1b7w8oZoGdqPFGingatYlv7vnirVtq1neOY7a6gmcdVjfJrh2+FXh+3ty9taI93nmaRfzrFuPhXew6g1zY6pPbFx8yQtsEn1NAHrgkbdjZgUnm+w/OvGdT0rxP4dMZ0/Vrrz5edksoZCB1rT0j4lXFnqD2OrweaN3EsTZI45zTQHqhkP8AdpPNP92qdlfQ6jaR3Vq+6KQblz1xVoHnnFIRJ5p9KTzT/dpgPFA6U0Ik8w+n60hkPoPzplFIB3mn+7R5p9KbzRz6UAP80/3aQykD7tMyaQ80AP8AOP8AdoplFAHF6jp+qah4l1GOyu7aOPesbiSOQsoZMk7lI2ngc56ZrNvdEvLrT7oTap4fjKsVlkWB8mTG3DvuzkMeM89OtWNYKL4t1AeTeAymD9/az7XwmNy7c/d2nk474qafzxayWsccKx26vGloPk89txCSFCGKquCd3OSO9MZu+AmVvA+j4kEjLbhGI/vDg/rXS1zngiJYPBGjKAozaoflGM5Gc/X3rod3saAHUZxUUs8cMRkkYIi9WY4A/GuV1n4j+HNHLRm6a7uACRFbLvJ5x16dT60AdcWAOKaZFClicADJJ4AFeQ6j8UNYuLh4bCxhsY8MFmnkDOxHTbnjJGezViQW3i7xXLNKfttzHLJ+5e5+WJRjp82AO54X24zQB65f+NfD2nA+bqcLsONsP7zn0+XiuUvvi1bISLHTnkCsAzTSbdpPQEKGI/GuS07wFC0ckGt63Mi8q9rb25kaL5/us2PlbPfHOc9K6XSvC3gDT7dbm5vLedZIsMt1chlZVP3tv0Ht9KAMWX4leILySUW8nleW+1ora18xl75/iP47fyqqmmeLNclMrWepzEHIa5bZG57BvMJHGf7grtP+E88EaDDDb6TqNoUKBUgs4DJuPuVGen86jk+J0txCZNM8J61ct/yzaZBEjjsc/ge1AHFXvgDUY72M6prNppXmxH/R0czSAd8BFHy5Aya3NI+Enh7U4BJJr95qJjPzBCI9pz0KsCVHFcdb30ev6k99ruo3tu91I+6Kwz5krBhhTITtUKD06cD+9V039vpk0kEHiDUNNiSTZ9rnicXHy7cxbR8zA7lPYDaSOtAEXifw1b+Hdf1Sy0bL20NjGZfMlBdZmbdGo6ZYsFIHsa7MrJok9pcappL3G0uYkkj4kE2xtq/wiVWVvlOM54Oa5XStZ0R9SC22ol9SVZ5LS4uICkRuXXaGkZnLE8DaTwK6Wzgex0ySebSZ7S3msjbNZ3t0ZG1G7LDaygMSef4uPvUAdinjPw1DatcRTZwNxWO1feOM4I29fasq9+JFhIUTTVleTBfzJvlQe20Hc7Hso49cYriGl1u7keKNXuJY2aJ/7N0xpwCvbfMwzgjqCasp4c8SQLJcx6frkMb5ZxHPACp29PKx8w9RuHegDobHx3qK2Ek72SzNu3OzwvCcZ9F3BuOevTtWPe+NtUkEjmbSrCF/lw78Y/3mYcnPTHrmq1p4O1LXIEjjsbywgiVmeW/gUDawzsihDEMThcsx4xgYrUi+G2l2ILvf3rSpCrMlskcCHcfZSOvv6ZoAxdQ8WSmLF1rBf7aBHMtvH5aOvHyqyoeo77hVSQ6LqOj2Gr6gkD3N27RyoWceQiu3lJAq9DhfUn67q6seDvB+lwP/AGjCBH86IbmdmIXI5AZvlfk9B2NeYWlrPd2NmlreTFrWcrFFAp3J87ZlUDuu727dKANCwmm1CxXy7G7urwfuv3Fo244cgBmwvbbn5ieOfStq28NeIpfnTQcSj5D9tlRHBJOCqtvzx7/hUXhvxBe6TC1tZqga1nkgEtwzbgpfcchtoG70J5rTbVlvERydX1eZjlrWecLCrdP9VCG9T14OKAKU/hk7/Kv9f0951BIhsYpb2QZ4I2k7ckHv70278LiYIl5eXFiSqxx/aGSKQ4B5W2jVmPG7GSOO9dPa+G/FM9kltbLb6HbOeYocRAL6fJudj9WXpyK3tN+HWn2kv2i6mlupj94KPKRu3OPmbjruY5oA8lurfSNL0vUorCG+1C6Maq91dnYF/eBjtjXO08dWPY1srq922sf8JHBdymz1RzZmCRs+XMch1C+nCEN7mvRPGmnWdn8Ptat7W2hgj+zk7Y12jIIwTj8K8z0fT59Uew0uW1S1mWRb+KdlwJJIwN8QYdWKYbt70AeteCdMttK8I6XDaxhBJbpNIc/M7uoZmb1Oa6SsfwyAPC+kDn/jyh/9AFa5YKMk0ALWbr//ACL+pZ/59Jf/AEA1f3rnHf0qjq5U6PeMcYFvJznp8poAi0fP/CO6aD/zwi/9BFXmFUNGyPDunZHPkx989h3q+aQhKKKKAHYwuajDHqaVicYzUQOKAJSe9AORmomYkYp+/jigB9Jz2oz09acaAG8+tcv4u8VDREi0+1jkn1a+UpbwR9Vzxvb0Fb+o39vpen3F/dNsgt0Lu30rzaW8mgjutT1Hy4tevoy0Jc5MFvj5SnbJzQBr+G9Ht7hpJrydbwxf6yZPuRuPvAnv3rSuPG/hSwyi6hA8oG1Y4RksfSvLodR1FPDcej213JbrcMSzR/62QdM5rAj8Pi31uL+z2lu1jbDqRkq31pOSRai2d3e/FtG1JF+x3IjjPzRoB1z3NdJJ4z1XULNv7O0aaK63BkMzKFZaxNG8FQ2TJNJEskrkM6y87R7V1aWEfl7XYt19sCsXW7G6o3OafV9b1HU0hjuLmx1OFNxtpP8AVyrn5sGrlh4j1ptXeG7ubR41QhoYXG5G7ZrfjgiiwUQbwu0OeWx6Zrj/ABV4KfUlN5obtaapuJJjfaJM+tSqjYOjZXPRykF9GkkkUUhA6vzj1qmvh3RnZiLGHD5DED1rzTwDrWr6esum6hOPtUcpWUTHLV6sL2KKISTvHFtGTk4rVSMbHg3iK6n8M+IZfst/cLbcrEsTkbea6nwb8Vi8v2DX5mCrwlwy4znpmur8QeE9L1+xlmtRbPcSjK8qQw9a8i1vwPrOlt9pfS5GtojtfadxPPBxVkH0XBOlxCksMiyROMq6ng1OCNteH+BvHFzoJNlf75dOUFmJ5lhP09K9k0zUrPVrCK8sZlmglGVdf607gXO1JS/w03sKBC5ppPIpaQ9RQApppPzUvVhQaAF4opuaKAOB1S7hi8a6kZJLiB1WFUliYkjP91dpXr15/CqV9qdtd6ZIYrm7W8W1jUTrYzSNCVUncDtBcYb+LoTXS3Vze2+t6k1ssZG9RiS4MZY7OiqPvHHTp0rC1HWf7T0e9hT+145HgaeV0dldWZMiNOCP4duD+HWmMbaeOINF8I6Bp1j5E989nCHMz4SIFfvN6kYyVyDWMvxC8XhrxbVLHUUjby/tNvFugjc42qWyMd+TnriuL8HpIus2Vq22N7n7RbRs4/1MksY2seAecdfyrvtf0G7tNBaVdKh0eOzs/szyQzh3vHJAC8Dlcktk857UAcbfa+mtxN/bOsXF80spUQKxWJCOgIA3EA55VfbNJb3Vit18sN9GiZEcenW3lDavC/PId2DySP8Aa9qSLwh4n8yVRcWcUDNzsvYdxH+z8w7e46VYsvBk8kqxaq5u4x5mNmqRbTx8vyls5ycUAXoPENpo6y/2Poel2byRCMzanfrLcbT/ABEfe6HoOlVrz4iapPHiTxDDaYRQFsbRmkHbG58cjOetadp4a0a2MaSeHIJVyC5fVIXOMf3i3Bz2X361tRGLTgy6b4X0cgIE8yW/i+fBLbvXdn+hoAwLSUXrWd0iarcRsMsRhJMjJZ1CsdrMeSXIPvjis6DStU1XUr7+zPDek37pMQ17PK0qu3Tdudtp564GM10+qrYX07XGpaDocd22Vdjq20yAcASbV+bj+daEPi46fDbWsKeHoIrdNiIl7I0eOMDCp2x1oAwrXwV8Qpwwju9N01SxJMAVBnGCPkXtyPrWmPhNfXTp/avi65nYL/q/LJUL0I+Zsd/StaLx5cSNltT0gjaA32e0uJ8N3B5HviqLeNLmQyLFrzBIyQVtdGYlFAzn94xNAFH4feGpre717Q5bu4s7ixnwXiSNxJG444ZWx90Hj19q6Kz8F6frusXt9rNs99HFK8KtdEbpnXarMVUBVUbAFx1ySazPhnfvqXinxVePcm5Z3gxMYhGXUBgDtB9BWBrPiW207VNXtrpNTeQ384jCahJEhO/ooRTx0zkigDoPiD8PfDsPhu41W0sI7SaxjaUpAAqzqP4W/wARzXMeF47a70V5WZpFsTdJbCRzui3BJPkzypC713fQ1p2mmalqtok9h4Utbi1kT93LPO8wOO+15F5zz0/rVrTvCXiiC5vZIY7Ozvrm4F1G5uQvkkIUwsahuCGPQ+lAHZQeKtBs4IrPTPtFzHGoWOKytnkA9BkDv71E/iieBZHh0W4Tc27/AE+4jtsepIZt2Potcx4g0bVNM0hrjXPGkkQb93EPmxJIegI3AYPOeKw/EPh/TNG8JXGqW3iE3WqbUYoHjIDEgNhcE9D3NAHU3PjGeGdXutW0mw3tgw2qSXchJ9fuqPlHXmub1Dxjopi8271jVbwL8gga4jtIjz/cj+bAx6GtLwLZ+Hk06zu9Ue1eeazSY/bpBktvcFgjHA6V2Eus+CIFV5L3Q0B5BJi9KAPKrXxbo+9pbCHRLG4Qn99NDucd+JJGJ699nFQ6Xrgt/EOoQG51G+lmkE4l0ogtIcKWzwvTGOgxz1r1U+IfADKcal4fPbG6KvM/Eniy30j4krrPhx7O8SSzEKi3I27iSvbv/iKANHQ9R0eH+29T1qys/tjXLbbK9uVU27HCtuVudzYzkAk4rYg+I9tbKI7OxtbWLg4jtbo56+kI9q42DxYbe4vGZdLTUpp3upI57cJLbyN95Nzqy9hjkdDWzZ674o1IiW41NVtudrpcCXce42w4+X6jvxQB0DfE8IDJIiJGv3m+xXQwOeeUx6frUcfxdsZg3kyJLt7JazH+X+eKyZ7S1nYvqvjpwxxtCWboY/8AvrPNPs7T4fsTFP4qu74DB2CUxY29M+Wq5xz+dAGX4w8aTeKorPS4pGhtZblBNsjeI47A7uDk/wAuarS+ItSdoL2GW2l1OGbyFeLS1d4WwFdid3cfLuxzjtVrxtb+CxoEU2iSpJeW84Yqwkd5V/iTefugdfwqhqPhvxFb+GV1yKWMaRO63Dx2ssgkEbMW3OOM9eee1AHe+Hj4p0XwvptlaQecI4wSbi0bcA3O3iQfdzj6flTJfHOtHzo0tpnaORo2aLR5GGVYhsHzsdRj8am0X4heHNG8PafZXeq3NzJDCqGYWcmHxxwQuMDpnvitPw14q0JtHRzqEUJknncRyjy2UNKzDK9jg5oA51/HXiHdldO1Ag+mjHH/AKOre07VtT1jw7rjajZ3VqFtn8o3VqLfOY23Y+dsgEfhnvWwfGPh4JuGtWZx1/eZqjqvjLw2+m3ULarA++GRQF+bPyfl370AamjHHhnTT8xxbxdf90Vf3kjqKoaI27wxprdjbxYz1+6Kt44pCHiTHal3r61FSY5zQBP2qLFKDTl6UAMPFPUYNI1Ifu0APPLULyOtJ0ArE8X6oNH8H6rfCdYnht28ssf4iMCgDhPif4psrq5h8MQ36K0y/vzHyBz0Jrlr4XutvDJJI6xwxCKJccuF9a4TwdFJqetRzzobiZG3Dd3PNev6VYrcTyNeCbzpI/Lyfl2L6Cok7FwV2VZZbPSbcXM8ga8ZPIiwOEJFdL4M08WWkkTxATySby+OWqv/AMIqiXsCwguitvO4Z2GutW3aEbcfjWDk2dMEhsnGAKiqZqbUWNhoOBSrljwKaakty2W4pdRPY57VvCkLav8A2zbW5e4YYlTdwfeoZnPiVrrTL6xurVFTcbmPg/SuxJzgYzxXM6pf6loMrEJHfWErfvA/DRito7nM9ibw74d0eK1Q2E9xJNCMMZCQR7GupiD/AGRRP87rzj+VZXh0Q2+mCGEMI1JIYtuz+P41sqyn5lIOfetzA8r1PR9F8SXF9c6TbSrrLEq9ru278HlxWR8K/EVxoHiG98P6uWtrMlvKaZcbZM9M16s3h3TGvjerEYbo/wDLRWwa8e8X6jFY6pPZ3my8sp3YLOgw8b9iTQB72j5XHfHY5FOzXF/DnXZtY8PQ21wVkntk2+YhGHXPHH0rssY7UAPFLTBThzTEHejFAFBzmgBKKOaKAOXuoHk8R3b/AGQt86oku08K0fOG6D6kdelRS2d6LZ/tBt98SskTorbljO7cM5xkhV2sf7tVtRh0u68T3v2y3nlAlSKSYTSJFFlfl3bWGSSQPXntWXfaVotppF7MdCmhdonEbC6bbhUz8zbyCRk4HrmmM80uPDXiK5s9O1W/txbafII4ILrK/dP+ryF55OBu+levWUkXiL4W2FxqTGd4fL+0M0nzF4n2sd3rkGp7DRB4g+E+lWHmvC7WNvJDKOWjkUBkb8wK8/8ACup6/awy+E4tP1Ce6ZpJLm3KJDtVm5YyNyAcjn34zQBrWvhC91K382DTIriGKSSFXl1HkqrFeBs46dPerx8C60Jdy6fZnAAydVkyfyj+tdn4Hiki8IafHKSXVTlWOWT5j8pPcjpk8muiKA9qAPKF8Aa8yoHj00AYJH22Y/0+tRr8Mr5nHnWmmNjaPnvbhsccnGR34+ma9c2ik2j0oA8sj+GN7EGwtkwYYw19dHA9vm96I/hpqUbbt+n5XkKZrgj6ff8Af9K9UwKNo9KAPMIfhzfwLuiTRllVy6sUlbnnHVvfrT28B64QypqGkxRn/lmlq2G79d3rz/8Arr0zaPSmsABnp70AeQ+Ebibwv418QWWo+ZeXkpiIFvFtDDaWL/MdqgL1+b6CqOsfDXUPE11qGvadd2mbi7kkhhaIgyLv/if6DOMe1dF8RdNurfVdP1TRvJXULsmzmWdFaN4wpYM2f7u2u60mzjsdNihjZnyu9mbq7HkmgDwfWNK8SeD7fddJZ2dpch9i28p2hlXcB16nH41JZeF/El5a6Pq1tPZxvfkmG4muGyo2M+CcZCja3HNdn8ULq61VV8LwafiWRkmgupX2pIR94JxyVHXnPNZlveahD4T0bTP7ORpbKN0eR7joWR0x0+786n8KAK0fgbxbrVj9sY6K6XELxxiWRiUUnhkbB6/e/Gtb/hURn0lYrzU4Em8oGTybNRhgOzdfxrtPCOrzatpW59Pe2ggIhiZ5AxlCjG7gDjjrXQyAGFwOMqf5UAeP+HfBR8Q6PpFz/aTQMmnxxMfs6SMV3Oepz6/oK2P+FVBZCf8AhIbwMVH3bWHt06rWj8OEY6JZuVbctoqZbPQSOOvrxXdbV9BQB5wfhRFKuJfEN8xyelvAOP8Avj2FYPi7wDDoi6PqDaxd3Mi6lDGvnRxqq7nBJ+RR6V7NgAcVxHxQ/wCRcsTzxqlrzjp+9FAFGz8Cafrd3ql7dXVykz6jcZWIqAuHOOoPbB/Ko2+Cfhd2LM98WJyT5v8A9auv8PYCaigbcRqE5Y8cEtnHH1raFAHD23w006ydGt9X1pDGMIPtZIX6A8DtWbffDW7eTdba1C5yTvvLJWk/76Qr+telYBo2j0oA8h1bwX4kuLW4jmtFvFkXb/oWpPEW/wCAONo/PtWY3iK7fwdNoEouobZVayaWSxLhGT7yCSNsEjB7dq9x2jOcV5p4HkYPNEdoVtevc8896AOO0fXtc1O407RLjV7Q6bPKtsptI0WUgfdfayhtvy8nHWvSB8M9BaJU83VBgYLJqEq7vfAOP/11sReEtDg1861FpdumoMSTOowdx4J9M4rcAoA4wfDDw2NoC3w25z/p0nzcY555qDUfhx4ci0+6cR3mRA55vZP7p/2q7uqOrZ/su7xnPkSdB/smgClowUeGNO2jA8iLp9BVsGqujknwxpuTz5MYOfoKtEbd3ekITIoyaTg9qKAFQfP1qTpURB4p4PSgZIBkUh9KDx0oJ+WgQh9K8R+OGsyO0WmoFCW3zSEtw5OOMV7W8gXLHgKMk181fEeZ9T1KY+b5zlt7EdF5AAoGR+BLe4S1MqRjezktIxxtHoK9h8O2nnQLO+SH5565rhvCksUlv9mSNUKkLIjDkrXp+mg+UWPHoPSsJvoaw01NS1j2BvWnnuKZE2xeTzTgc5qTS5VdCpPpUR6VZmPGarGoZqhDnt1q0E8tR9KhjjcsOxqy/QE84ppaib6GPrVzd21zpzWsPmI022YdCF9ah1exTULofZpQt0QQytwGxWzLIsQLscqBux7V574x1yG4W3NjLtv42LMgbDMvrVR3M5I6fSL60kurqzUyQ3seFlh+6Nw4yvrXTLbNJGBIQBjr0auehsbO9t7XVrvEsc8KuZl4McnTd/8AWrfsbWaCL/j6eeM/cL9QK6DmIdZhuZNIuY7PInkTYrjqvvXlMxsdGt5NMvNP8xATvuJuRIx717JvZJ1hMJKtk+ZniuS+IOmza1ow0WztPNvrpg0UmAFi29WLe9AHiOo6lPpXipU8N/abaaNBKybtqsO/4V6RY/Gq2h0+1GpaZci6fEbmNTgsOpyaqzfCPWyJpbbU4Y7maBYmkfkoAOQKXw38MPEtq0UerX9peWA4eyccsP7wbtTA9O0DX7HxJp63dg5IPysjdUbuDWrkDpXi2ueAdQ8J69Fr3hrU/slj5oE0GWPzdwR3r07w/rD6naDzxtuFUFh/e96ANwGlzTKXtTEOzRTKKQHHXUkX/CXahFKJ3DKoEYLLB0GTLx1/u1S1G3R4LkXi6fPdbHSJzDsaRlbaVCkhecFQ38PHNS6nFY/8JTq086TNIvlGfy71ovk24XCL3z/F6dKZfaPoE+nzR2ljcyieCQWsyXLtHny2Kt97jLBuPXk9aYzpvBfPgrRNqlALOMbT/D8vSsPUJY9F+LdheSuscOq6c9uzOcBWjO7/AAFbfgrePA2hbs7hYxAj0+UV558Xo7zSNUsdZgu1KTgQeXJAsvlFed6bgRQB6B4cv9NN7qen2V9HMwunnUKwIw21jtI6gFsV0qfdz/WvOPCVnBZ+JXuY9UuL2G4tofKF1IDjepbcoHC5KsNor0ZCAMZoAfRSZHrS0AFcL40+IFv4UmWySJpb+RVkHmgrEqbsFi3cj0FdzuzXjXxG8QXV3rEUVjdWElhZPHKpkty+Z8Pxu+6fu9Pp1oA9G8KeJYPFOjx6haxTRLu2Osq7fmA52n+JfQ+1dAa4j4f63Je6Y1hf3UD6jaOU8iOEwsse1dvyNz3612oYGgDk/GjbLrQ2zgi5l53bf+WL966e1ObaL/cX+Vc34vbGoaCcEj7VLwBn/lhJXSWvFtFxj5F6/SgDlviNZxS+EbzUCTHc6YjXttKoGUkQcda4UaN4tGlR6he+MrONWhEklssERcIccAkAZwa9A+IUDP4K1Gddu+0T7UitGHVmQ7grKeCDjFcf/wAI74rPh77fcP4egbyg5tk0xT8mD8pOPQ+nc0Aem6ZZJp2mW1nGxZII1jDHGTjvxVphlT9KgsrSOwsobSH/AFcS7FzVjIx1FAHE/DuPytLiTaW2w7fMCBV/1snAx0+ldxXFeASV0xPQox9h+9k612YYHuPzoAdXGfE3/kWLX/sJ2f8A6OWux8xP7y/nXF/E91HhSBiQQNStCef+my0AbXh/eH1VGYsRqEvJB6HBHP09K26wNBmjF1rhaRVC37Z3N0+RK2GvbROWuoVHvIKALFFVf7Rsv+fy3/7+rR/aNkP+Xu3/AO/q0AWq8y8EEM842nMevXmST67q9CbUrFULNe2wUcljKuB+teeeEb+1to7+6u7uCGI6/OiyF/3bZDY+Yn270AemilrFPifQUbada0/PXi5Q9/rUJ8Y+HxKsa6pBLK33Y4MyufoqgmgDoKq6gC1jOASD5b8jqODTra5iuoI7iF1eGRQyOvRge9F7/wAeNx/1yb+VAGfpY2+HbAZJxHHyatZ9hVfShnw/YD/pklWSh7UhEbcU0HNSMnUEU0rtcgdqAG7sNjFPVsnpUTHDJU6qKm4x5Gaa2NtOxhaYx4pgUNWuDa6VcyqgciJjtJwD+NfI+q6pLeXd6Y4/LRnGDn7uDX0P8V9cv9G8LMbBgrTfu3yuflbg1886hb21pD5cTMkMibwrDkt3oA9C+HJz+8eQSTuFPXPFez2Ks8IbZg/pXgfw6mkgsIbsALBHceXK/ZF9a+gIpcRoFfKlQwPrmsJ6M2hqiwEapNp25HbrUGHOTzj1oW9VWaMkfd9aChsrocYyaZHGzHIHSnlOcU7zYQv+ujAHUFxUWuzTmsINwOak83Iwy/LUUc1vJ9y5hYe0gq1D9llOFnjkb/ZfOKrlZHMrmfPaxTursXDKNvDdRXnvjvwii2E9zp+9WbLmXfhkbsPoa9KnRVlJU4HrVO+tItQtHtJhmORDmls7ltXQzwdO8/g3SVvEQTNbruA5FW/EkWrSeHrhdBnEOoIMxk4wcduaw/DupW9noRglkSKSybySCffv+FdMDDqWmt5MivHLH8rLW8Hc5ZqzsjD8MXur3mjBdSDLq0HzSxv65x+IIreS+VthZNjZxIGHQ+1VrRYNPQXGoXUSXMkYjbe+3IHTFJf38ln8728lzaSfxRjOPwqyTRNzDviTfu8wYVh39qxvFOoLFolzHZ3QS7bCoVPKnPeqk+vTW0lmtlod1JbyTZmYr/qx69K5bxD4p06Ozu7+C2eCcTeSVkB+Y+tAFDxH4qt00a8tkuJXv0lhkmjcYjyoG4g+9avwy8QQ6vqUkDDbcRxnhRwRyf61z9rosHibTLq8ldbaFI/MklPVwBx1/hqL4Ya/ptj4qbTrpAtzKWiiug2FcdqQHuVKOlMAx1p4+6aYhKKKKAOK1K383xPdtPABHv228qu25JBHv34zt7EdCaztYeZPMWSCO3vAjSpaefJH5iAKFLMDggsx69WA960bnTUvfEWvJLdanCoeN9ljtKv8gGSGU4b+gpk+k2dvp97gai8k8bZlS83ycFtm7HzY6HHvzTGdH4LGfBmisRybOMnIx/D6Vx/xstGl8K2l0HwLe6BI9QVI4rr/AAOpTwToi7dp+xx7h77eao/E6w/tHwJewb9mZIjux0/eL+Q96AOD8KXd4/hrT7iHzPPjspI4tqgndBMGVRu45V26/pXZ/aPGbklLCQLnjFxDjHbHHuP1rz3wBHLbPLp9wm1bLVlilDNtO2dHhPH4Ka9p0YhdMigDEm3/AHBB6gr8uP5UAcsZvHGeLByOxNzD/hVeVfiHOrD7NHEM/KFvI1J/3j5bfpXfpLHJnY6tg4ODnn0qQdKAPEvEWpeN9PmGmanb38sFwwRZre8AR+cffWLK1m6+mqaH4WhN7bH+z2m/d+RrAZjJz8x/dhmPv6V7vNDDNHJFMivHICrowyGHvXhl7qM+n+JZPFbRXEWgwzmCGKB1Zi2NoYh+PmCnnqBtoAs+IrXV7GG31LU5IXv1wsCW17I87MeQFZU6cjhuPl9639PsPHuqWCXTsLFpG3CGe7YPj3G3jpnHvVz4eLbXUlw9/aNHrduwWVZx80eBxgZPZuvevRQOaAPINQ0TxVaeINJn1fUUubaS4lENojlvKfyXIbcQOOv0rVtvCPjBre2aTV7JwqLlGmuv7oGPlcenvWz43jkkv/DyBQyG8k3fNtI/cSc++PSursgRaRZYsfLXk/SgDx7xP4L8XW+lXOoXPiRBbQRbpLWCSdkdQech3OfevTNYhafwheQuQS1kwzggfc68VB48x/whGrFsYFueoz3H+c1e1Af8U1c8c/ZT/wCg0AcrF4R8Qz28Mv8AbtuhaNfl8iQgZHPWTvn/ADmo7z4d6pd2zQHxK0StyWgtdrfTO6u9sjmwtyP+eS/yqVsYNAHk3h3wpcaxomkwpqzWv2WyeFwkSyCT982c5Oe1bK/DW6BBPiScH1SyiGecnOc/X681oeBlxp8Ay3CzDDDDD9+/BrshQB5u/wALJmAx4gPTBLaZbsTjpzjPTFc54t+HaaDYWerNqstxNFe28ez7NHErBpAOifhzXtlcj8RoDP4UwqByl5bvg+0q0Ac8vgsa/r+vXo1N7Z1vvL8tLaNyv7tedzA9d1XI/hlsGDrlyQTzttIVwNuAB8vA/pxXR+HRjUvEK5yF1DgZ6ZijNb3AOKAOEX4axowZNbv0IzyqRcZ6/wAPsKU/DgMRu1zUPlOVO2P5ff7vWu53ru296Xeucd6APPpfhVZXMbQ3esarNC2AU8xR0P0rD8MeHoZfD1xoZu7pIY/EDp51vJskIVWx83PoK9e3CvOvD6RxXWo5JGPETbd3zHcV7H8TQBcPwy035v8Aib6/z/0//wD1vc1yvj3wjB4dsLfVLDVtYjvvNES3lxdsyQJg53MBlQen1New7hg1Vv7yzsrRpr6WOOAEBjJ0J7DHc+1AHmtp8UdM03T9OsLSykKxWgctMSgKIBlU7s57DvXpUreZpsz84aIsARgjK15r4y8V6Rrek2MOnwXBmXUYZFMlsYxiJg0gy3QgD7vX2r0y4cPp87j7rRMf0oAq6Sf+Kf08/wDTNKtg5qnpY/4p2w/65JVsDA96QhcZzUDHGTUrZxxUZTI9KAI0QyZ7VOAEUDNIPlWk3bselTYY/O5KY4+SnYAHFNbkUwPNvjEp/wCEbgwcBpAuT0614je+H9R1CO2vJWRHkX5IDwQo717H8ar2E6XYaW3Dyyq5OeFwe9eOaxrczJBclz5jgosYOTGBQBa8K3cWlTX9hdXB8qVVdUTnLg9MV9KaQPPs4JZE2Ewq230GK+VtAu7uyvptVgtUuFhHIk525712Og/EnxeFebyZr63xt5BUCpcbu5SdlY+iZWRImLFURVzljiuZ1ecQSWssY+WR9pcdv/rV4pq/xI1ua8/0xGlgxt2I5x+NekfD7xCnjLQJrWVPLntQI2VjwQRxiomuqNIStoy7418bR+FdNijihM93OG2Lu4QdN1eT3uh6vbWC6lqGov5c6+aSkhxzztFdlqnwu1me1vHF7bzTZzHGWYll9M1xUKalo+ZL+3NylvL5EEEr5SN/WqhYUpanfeA7fTNFhi1CaO5kMyZ85vur+Br0GzutNEYmtvs5VhuyjjjNeKeL/D3iaxmsGv8AXt8F9H5iFWKxxN12eldD4J8MN4o8L3K3Ua2G2RUilj3AtgnJ/SiSYos7Tz5YtWH2W4iezkJ3RFtzhq2z97Gaw/DPg2Dw3JO32uS8eT7jSDG2t10+Y7etYM6E7o8/1zWY11650u7hW2Vj50c6f8tuOh/Oun8BTxxWtxbRMfKTD4P8JzyKwvGXhBvEd7HaRzeTMRuSU/wGufN5e6FdTWEW43NvCEvo42w0pHSRP71b01oc1T4ju/iDYwto81980txAnmpCh+9j0q74T8VW2sWkFrOv2O5VFVYpG2s3Hoa8z0vxjNq8p0W81C8E6n91coPuntuBq1bXuh+LYrm01HUja3+nvs+1bQrsRxuFaEHtNvP50YZdwBOMHr1ryD4rWep6bfyXOnWf2q31LarxhCxjkH8Q/Kua1/WrzQFfTbPxdNeFcZlBwVH9asaJ8SfEmmwHz3XUI3j2I0smCpz96gDS0ldWvfBus3ep2htbRdMaLyxkHcteW+FBNea/pdvD/rWu42AP3uvaus8T/ErVtWzZ3Ev2e22YlWA8SZ7e9VvhhbLqHjawiihYXFvIZnmxxt9PagD6awdxBOSKcPu4pituZm6ZOaeOlABRRzRQI4nUVKavrd03ltIs8Q2Suw3QoFdti55YcncPaodektodNvyQ9ym+Sb7EIvLMoLBieoaRhz7c9OKl1OGQ+J9US3hsJri5CIv2yeQOEIAcKNpCqeO/NVZLXUoLXyjHoohMsjyxTXEsu5wvRSUyuNoxg9sdKYzrfBGD4K0Rlzg2UZA/4DVL4mkD4d6yxYqRDlSDj5s8Vb8FsX8G6K28tmzjbJHtUHxHyPh5rR/6dzmgDyt1Sz8ZakkUUix6hpKX0asesqKspYHsQVb9a9A1+aUaDqC2bPbwXMtvdO6nDiGVl8w47fxZ/GvOEJL+ANViYBLiA6bLkd1YqxLehVv0r1HQCUt9CZCZI2tJLKXdhcmP7uQR1+V+/egCTQYbKz8WalbaKIl0xbaN50g+5HOScbccZKYJ/CuuHQVXtrWG2QiCJIUbnYihefwqyKAOe8Y6rNpXhy5ktWC3k2ILdm6B27/gMt+FcL4h0hNI+GmhWzYZRe27EAhfmbO0E/lk/Wtnxa8eu+NtK8P5aWG3X7RcxJyBuOF3j/dD/n9Kd8VFK+GLMJn/AI/Y8BTjoGx2OPrigBPEHn6B420rW45Y0tb8La3e5OA4Hynd2yCRk+grvgRkAHNc/wCKNDTxF4VurF4y8xjEkJwD+9UZU/nx+NReB9aGteHbWV1ZJ4kEcqn+Fh2/Dp+BoAreOSFvvDZYgAX7kk+nkyV1NmQ1rCVOV8tcflXLeOwftXhx8ZA1HaRz0aKQV1Fkym1i2YK7F6dOlAGH4958E6qDn/UduvUVo6iNvhu5HPFsevX7tZvj5N/gvUhx91Tz/vitLVct4fvVTAb7Mwx77aALtj/yD7bH/PJf5VKwPrVXSiW0iyJOSYIzkd/lFXCM0AcR4DZVtzGGO9TcDG7cMee3Oe9duK4vwPD5UUnzMSstyp5OD/pDdq7SgBa5L4jKx8GXDK7KyTQtx3xItdbXK/EMZ8F3nTh4iMn/AKaLQBP4cI/tfxCA5Y/bI2PHHMEdbk0qRgGR1QHuxwKxtBOda1/1NzDwc5/1EfasT4nQ3DaVp0trNslW9WPaQGVlcFTkHjoTQBydv8Sdal8RTCy8i8iurh4ILSbCiLY235WB+YkckehB9am0PxP401TxCIGjkR5pvKnRYUe3s0xkMvzZZunOccniuR8VbfDdxdWFnHGbZrmRGRy2duI2XJzkkdj6VFoHivTra3EWoTXtsY5R5YtfnXy9m3B3NnC8twec0AemeNtf1/woli8V/wDaXvJ2jVEsl44zjl+T0rntKuNbbwnqNwtwE1EavHdO32fsy7sbT7duD+dRXz+G9X06COTxDo5kLKy3c93OJIhxllibO1sDpu659aV7DQ5tB1i3TXw2lNrcMz3yyjKhlywPHuev/wBagDovCepeIPFSX7y63dWZtZUUKllGNwZd2cMv1H0A70X9jrM/is6ZL4mffDZre2sk8EagNvw52jA4XuQcZrIuP+EQS4u3i17RbgTHcs087iROAMYTAbHJ9+BWFa+HZvEPiO2i0q+eFZrWV3uYrcvGkTMyKGJxy20j8KAO+1fTF1C2jgVdJ+06hKHK3MWI5zgbyhU/M23nd14FdDok09x4Nt5bjzDKbTBMgwzfLwT7muct/CGtX0WnWeuS6VHp9ggSJdPjcSFdu3bub7ue+2u2miSDTZoolCRpCVVR0AC0AQ6RzoFj/wBcV/lVqquj/wDIAsf+uK/yq3SENNN280/FJ3oAbjNG3FLS9RSGIelNPSlPSmn60AeD/GGK4bxxaqYHaOWNPKfblc5w2a8vvtNutB8Tvp9yoldSBhv4ga+rPE+o2Gj6NNqd/bRzi2QmMGMO27sB+NfLXiO71nxH4ml1S/tpI55Su0bMbV7cUAXba3nGkiLTnLGWXM6DgKAfWuitvE4nkMwlMFrbJsNuo2+a3c1xE81zZpNCsyeW7fOo4IrpfCtzbXtjeRXNsk95HgxxtwNmOc0MaVyjqfiG/wBSi+yRwfZ1Y7VSOMYf/gVdf8F7a7t/EGo+Z8gWJQynuc1ZkuxHaPANKtxHGv7p40GFb61rfDJvM1jVLlkRHaFN6ju2eWHtWblpY0UbO56jGePfNc34p8IxaxbedZmOK4XczqRxIcdfrXRJwKVmLLgGpvYtxucDpPiKWRLbQ5tNiu5FTkTYIJXjv3rvlG2FE8sRgfwLwBVSbTrOcoXtYwynKsq4I/Gra8+mBRe4JWA5DbscCqWqalBpNk15MCVTkAdSa05NoiChlP415t4w1SPxHZ3ujaa5+02+GZt2KFG4+Yuw6wluNCme4WS8uJ2MyA5wjZ/+tWT8R73TdCjuNRksvPvknUI33dqMORmvGzeeINQ1mGxSVlvbceWm07SStem6p4oj/wCEOt7LxHYrc3bMkTxsMyNjq31rVKxi9TzzQbGXW9ekuIklEMavOxRvu4GQCax7mae+upHRRhZWBOcE8967nWPGGk2GjtpHhmwa1hlTF0zLhmz1ANcfpthdXtldzIgiht18ws44PPSqvcgm0y2gmctIF2IfmzzvP+FayhtZ1JTFFssI2Cqv8PHeuXlJjt8Q7mDYbcB09q9P+DuhaZq7ut+ZJG2s6qsnHB70AM1XSo7yGFJ4YEht1CQxRryWP8Wa9I+HHg46Hbvql0Qt1dJ/qwv3VxxXYWuj6baRiO3s4tvDFmGTmr4GKABRjH1xT800EUtAC0Un40UCOVupBbeLJJpAswFygS3EgV8lMeYAfvY9P51jSs7sY08QQ2UFpZvFPb2drIxTOWVirZKuOfetHVo7yfXNWSzQiRUVhKjxK0fAy3z84xWbdf26lqbWztFgumcrbPJPbh4xgsQNrYYHgYx/F7UxnV+ApfN8DaM2Sf8ARgASeoHApnxH/wCSea0CM/6OePxFO8AknwPo2dm77OA2wYAPcfnmpPHZx4L1L/cGP++hQB4dG8snwh89Yyr6TqwkG4MBsYdf+++K9V0e9dtOuJ4l8xrfVEuPkP8ABMqscZPpI3/1+/NXultJo+saaId0F1pbzWynAHmQysdo56gMKueAL9dQ8PC1RTmbShtBUNmSFmjY5zz/AMs/0oA9VUgKcYwKzNU8Rabo5AvLlVkYZSFAXkb6KOam0u6+26RaXIGDJCrlfQ7eR+deceCtciXU9X1a+YyajNPJFdkkBokRyI0UHsB/PNAFr4darF4h8Q67qkkZgvHcE28uRJGnReD/AA4H55q18Whv8NWS7NxN/GF9A2G2/rTrzxTpcHjGC7gEQgWweTUrleWRQwEaMBzu3E49c1j/ABL8Q6Zq2hQW9o0k08VyrSRNFIjAFDxjb3yKALMlzFcaRrurXN4RrVlcuLQeYVMQTb5SomeVf6fNuNJZajfeH/iFqMNtpl3e2F0qTXJtIi32aRhk5A685PHZq1ry/wDB2sXFpNNaxXF8Cq2txJZvjzgMqu8jGcjoa5X4c+JJrWz1AyzSXU73DTXSXD7NshLbsHHUgIcH0OKAOr8Sanb6tFoNxatvVdUCOrxkMjbHBBB+431rrtNbdp1u2ACYlzjgdK8e1PWBr3xKsb/TGkNhE8Md1u4VZfnx+O0ivYdL/wCQZbDBH7peCMdqAMT4hf8AIk6j7Kh/8fWte+x/Y1yWyV+zsSOuflrJ+IAz4K1EDHIQf+PrW1doBpdyp4IhYZ/4DQBD4eyfDWlFiSfscOSe/wAgrTrN8Prt8OaWuc4tIhn1+QVpUAcj4NOUmBx8s90P/Jhq630rjPB0xWVo+P3k94enpcNXZ0ALXK/EZtngLVZNwAjjDkld3Rga6quW+I7bPh3rrYVsWrHDDIPSgCp4F1U6zca3eNZ3Fqzzw5inADDEKL098Z/GqfxPjuriHRba23ybrwu8Mcvlu21GYHdg8DFbvh/I1LVCVChhbvwMZ/cqP6fpXBfFa+nbX7G3tZCHggy+Hx5Ydvmb/vhGB9mFAHF+K1vmuribVbKOaeGf9+VcqoXy4gp+U/e9s1BFapaWF5JbSWS+XNbypIimVGU/wtuyepyRjGas+ItMu4obLUZljvv7cncxxJJIpj27VCHB57frU994KudE0rWpryWK2kt4IZVtomaRCHkH3iw4+72/GgDlbLw/qurXU0em6Vc3HluVfyU3Knzf3unauls7O8tvhd4isbuG4juYdShX7Psyytszg+le4+E4IYfC2nCCGONGj34RcDJOSeK47TQ6a94mZt6MviC2P39ucouPX16fSgDwTbglWBUqeQeMV7/8J23aZGWcl3sYiemPlklArE+MWkWnlHUo7VI7kOoaeMKDINp4b1HfIzW18JFddKtmOAjWCYGO4mlzzQB6ZioLwYsZ/wDrk38qsVBef8eU/wD1zb+VAFPRv+QBYj/piv8AKrYqpo3/ACL9j/1xX+VWmOKQhc03HNICcUuTQAhpuMU7qaRxwKQxD0phGRT+1IR8vNAHEfE1mh8LiZlka3jlT7RsGSI8815zHbWer+HBr+l3UlzcQboZ4VT/AFf93P4V71IiSAq6hlYbWUjIIrA1b+x/CfhjUbpbNI7dYizxR4DSH0FAHypcG6SGRfKUmVsmQjJ+ntT/AA7qKWGrfvoyyuNuw9638JLDKUgkihuwzxCQfc9646C4Md+s+dzI3JxTA9Uspb2WVnnjVUddoRf4F9a2fh6J7XxpqVuCWhMCYPoN1cnZa68wLb43kG35QvIFdl8NHW78X6swVlC264z9axkjaLR6nn5eOucUhdUUlyqL3JOKpXmowWMHmTSKB1AJxmuY1HXtI8V6fcWduZH8tNzeUejdlyKmxdztlYOvyuDxnrXMr4xjt9TurW9hWFYzsj9Wz0NUR4HntriG90zV7mGdVBeCb5kY4/QVt2ywa3Yka3p6Q3KHbI5OA59VNGgNMwBcS6c0vkak1xPIOjPkD0I/OuFthqra9ef2bA1xNG2JiF+8fU16efCWlwTMUSYq2MKX+7isfV/CzLPDJpWpfYwrF9p6yN7n86FJJicWzhm8MRS67CyMYHcmV7oHa0b/AP66x9Ytb+21KLUNVd76BZTtkJ6gfT1rqNW1WK3ntIwEmmAdWkjfIPqrCuVvdUmAllaJZNPc5EJODHtPStU7mbVjAishc6gI9+GuJ9sanqoPQ12niDT4fDXgU2Cr/pEjqrvuDFj1yPasjw1anU/EMl9c7UtbVQ3mY+Tnoufaj4gzpPqyafZsJPs6hywOQ3FWZnN2tsy6NcTTPjKfu8dTzzXS/CPV5dN8dWVsv+ruHaMqfRhXOMZoIba2uYHyyNjb0Kk9at+EriPTviJpU0jGOKO6XlvSmB9bsApwO1PLVB5vmMrD7rDd+dSbhng1NwHkj1pDKq8HuaZuzRtU4J7NTAlByM0Uwk96KBHJXWmW83ivXLyR/srSwR2zzlQdy4ztU546YII6VVv4Ptum2bXLR2O9URoJrXKxbdwVmZT8ueNpzwcU7UvOPjXUBHp+oXSMixyeVEHiHAK8Fl5yOfapZ7vVWtJrm00e+t7nGFEnlqnlrjkR7yN3y+2B07UxieDr7XI/BmmxWelWx8uMr51zeBFYBjggKpPP4Vb1ey8Wa7pM9i9xosMMwAkaISswHDYHPPH86g8GOp8D6bLJ8nmRvuBcD+NgTnr6mtpHiktllErNiMgSJIHI+XOeD67vy9KAOEn1LUNH8c6FomrJbtazLMsd1bBkyswxtIJ42nb79KzvheBpurNZFXD2epSW7ZDfKjoQufq0Q/Fqt/FrZZtoOrA5NrcspQDqOGP8v1rLuleD4iavLAzeReRQ6pEu7G7ayycY6tgOPxNAHo9nrw0ZJbGfSr/7Nb3UkX2i2gEiKM7skA7wOeu3msi/8I+FPF+ptfadqzWmoSndOLSQK0h9XRu/4VvrF5fiDUTH9y7jiuEyDj+6f5Z+tLfWNnqOX1C1SeTb8jkBWQ9fvr8wAGcEHFAHMaovhfwBbnTLnTLq8XUozJLcTSF3n2chSfvcYGO1cd4l8T6NNa48Pi60+4Sba5kuJTFjHK7fXvxjGDXoF54ZhuZXlmVNTZC5it9SYyBQDkhHA3KOO+e1Zx8L+DNbdLC+0WbRbxcMiq2xZhx9yQcP29/agDBs/iD4X0pbZv7Ma8uraMATyXbuzPtwWwy43E/4+1dLp/hjwx8Q9Oh8SSWD2d1dFjMtrdck5IIcrxnFdPb+B/DFtbpDHodpsRcDdHk/ma2bOxtLCHybO2ht4sltkSBRuPU8UAcnr2k2OiaXoljp1rFbW66mhEca9SVbk+p9667T9v8AZ9vsGF8pcflXO+OV3W+kDAOdTiHf+63pW7o779Jtn6AxL0PtQBj+P/8AkS9Q55xH1/31rduBvtpUbBDIQw9eKwviD/yJGpHGTtT/ANDWt4/8ejE/3D29qAK+ibf7EsQgAVYVVQpyAAMVfJNZ3h450Gy/651pYoA4DwXIXvApIby7m+XIxz++6/rXftwM1594MHl6jtUR7fteofdf7o84YGP6V6Cc4oAga6iV9vnRhhxtLjOa574hqJfh5rqswVTaNyam1HwX4d1a8lur3SLaW4lC75cEMcdDkVyfi3wPa6T4b1HULPV9UjhihZpbWa7MkUif3PmPy/WgDrtFH+m3nUN5Vv0/651xK6OviHxV401CeMNHHaPYRFx324OB/wAB6jruqfRfFs2iyXUXiFYoLr7JHKGU/LgJ8pP14+nOa5bStbk0vwzJarJNHdaj5t5eFDidFLbEiU4OGZz1P3Qc8CgCv4h1i2uNL8F3FvcRI8FyzNGvLKp8shsbePyrt/HW9bfxJ/dbT7VwMY585h/SvJb2C5gj0n7QkMUkcwie3ZlJ3I5XcT1x+PXNet+NVaa111lBBOk2r5YY3YnY/wAqAMu+u7nS9BCwzS3yWsG54pL7yEBZmITYo3OeRznuK0PDWlf2p4W1i7eyWGe7u/O8mOVyC0QXo3U5IIJryeXxj4mhuJre11W8SGKVljjG0mMbj8oOOPzpJde8X6bbIsl/qttHyF3goOpJ7epJzQB2fiGe1uoY5NTsbOTSpLry4lsbqX7VChP3thyGG0gmu68CWcWm7bCGYyx28DxI5XBZRPJ1968JtvFviO1t0ht9bvkiT7iiTP8AOvaPhZczXek29xczNLNJbM7u3UkzOeaAPR6gvf8AjyuP+uTfyqcVXvBm0mHrGw/SgCpo/wDyL9j/ANcV/lVojJqppHGgWXOf3K8/hVvNIQcUcUlFAB0pGNBoPSkMaBxS/wANJntRmgBhBI4NZXiHQrbxBpbWFyzCNiCxHXrmtcdaTGTQB5B8TNLs2hgsLSOS2Szgac3KqPlB4x714hdadaQsXe/Usw3II16mvo3VtLt/HWpXC3Ny/wDZFq4i8mHjznH3skdhU194C8LXtiLQaNDAoHyun3l980cw1Fs+aYvtcc4mE7I7dm710XhzX7/w3rL6sxM+V2vEH4ZayNa08afq09mJll8uVkD7s/L2qpIi2Kk/aOX4KBc7h6ZosK7R3GqeMdL8TJB9rhvGmEmEiifAGfWvYfCHha18O6a0EC/vZSHfjn6V85MkMDWk1sN82Q2B6169qfjrVb60tbDSLC/tdQaMfvJEGHPrn0qJRNYStud5qmuWOlMFmlYuDgoq7jzVWLX9D1/zLBLhWccMhOCrdvxrldK8Haxh5/Emtm4klIJiiPOe4rf1PwDoFxbCCCzW0lBDCaHKv+JrJxsaqVzdhDpaCJnMjxqVVm6mucjtrzXLGeyvfkmt23Rv6n3rqLWIW9vHGpz5aquT3xXO+I75bSdrdjJCk6kGVOMHtUpXZTkkeHaq1zFrUlrC2L/zPLLAc7h1Na+jeFbjxT4gk8PpctC0SB7mVv7o9B71Fb3dppOtXmpXswmWHKxsw5kevT/hloJ0zSrvxPqW2GfUQX3yHlI810xRzSIfHg0bwp4Hm0iO2ETPEoinjUZMg/vfWvA55XMNxdSPvlZgQ+f0rtfiR4hfxbrd3NYO/wDY9qygk8CRl4LLXKWTabJqdsHgLW8eQ0Z/5aVZB0J0qaYxvA6y+WsexmPRZF6fnXPa9p5sL4M8+ZmVWwB+B/lXX2c8cdvKsGVkVWXPYBTuT/CsHxZfQXItWG5rhDuY4+VlPas7u5SWlz2X4U+OU1/RbfSLtz/aVqmwbj/rFHSvRRxIOpyK+PNI1q70nXItSsXMMiPuAX07ivffCXxZsdSZLHVg1teDo5A2laqwj0QxycbTjmp41cJ8xzzTbeaO6hSaGUSRP91lOQamAzke9MQpznmiggk0UCOau55BrerQi+t7GIGOVHM+12k+XAI/u9ie+apm3t5rbdb7IiH8qXzJgzKGH7xtzr+844wOuaTUYdRufFmqraPabIlj2Rz7M+ZjcX554wB6fWq0UWoMZLMvp/mKpKP9qMs0i78/MSuAQ38QGMGmMh8I+AfDmseGLK8vI7m6ExZxFJct5cXzN8qqDx707wlp9to3xE8TaHYjZYxxQzpb5J6gZxk/7WOfaui+HjSt4HsBNFskUyqy7twJEjc59+vp6VhaY+Piv4plQ/L5FvGVP8Xyr/h070Aa+v6Fpuu65pljqkP2u2eK4/dHgBxs+Yc9evr1rznVYhDqvhiV2Lv/AKRotwOpYISmfxVhXpstw48T6Irhi7PPEASOF8vd/wCyjtXn3xKtnsF1ZdgXy7631SHnJcOCkir6fMooA6Cex1vWIfDN5o+pjTrlrNop2kjLLI0eMKw+u81EfEfiHw7KP+Eq8OyyREfPqGlnenA6le3cduvWtbQNSW4trdolGIdTwMAA+XNGWH/oXP0rutu5Np5HTmgDnNI1PR/ENktzpNxHcxEEt5cvKs2chgeQPwx7Vbv9MttRja1u7bz435AkxjP94cds8HjpWLrnw7sb27OqaNI2j6wvzJc23Cs3+2nRv89axLPxZqOi6hFpHjKCOzmLhLbUY/lgmXOMcfdzn8OtAHSF9Q8NIH3XGo6Oec7C9xaj3/ikX/x4e9dFZ3MN3bR3ME0csMi5WRG3Bh9ay0lcElJhvYZyHB3HaOAR16dcZrKmWfQpZNQ0qHzbNnMl5ZRndkH/AJaRejcElejfWgC341x9l0l8btuq2/4fNj+tbWjjGlW4HZMVzXi68gvNG0a6tZkkil1K3aJxyrfNXR6Hg6NakKygp0brQBlePyB4Lv8AnH+r5/7aLXQOAQy5znj1rnPiFx4K1E5x8qc/8DWuijzsXr0yMmgCtoq7dIt1yTtBXOMdCRWhWfo7h9LiYMrct8ynI+8a0KAPP/B0CrfIT8zfar9lYjpmbn+Vd/Xn3g8/8TbknPm32Azc4+0dgONvv1zmvQqAExXN+PyF8A64SwUfZH5IBHT3rpa5f4ieZ/wr3XfKXc/2RsDbmgDA0/wLo93pOpaNN9puIZI4XBuZN7wuUzlG6r29q4XTo76xDTJqMlp/aG6w1G6uhvBbohGfucq6Z6CvX9C3Pe3TgjYYLYqcHP3Oetc1bWJtfiLquk30IudN1NPOCS4Zfn3McjthlYDv81AHlOuWkEHiJLGF4EtrfUCiiWMCXBK53sOCARx0/WvV/GeyW01ndu2to0DDOf8Ans3U15lJYxwNbX1sJY4ItZMEdoHLELufBIJ68ce1eoeMUI0PUModh0hckjO0bhkf/W70AdB4T0uy07w/bC0t4o/MDOxVRliTySe9bk0MVxA8U0ayRsMMjruDD6VmeGip8O2RVBGvlfKvoMnH/wCqtYkbSMjngZoA8A+Jvgm30fUJL/SY/Ls2wZoAPliJ/iH+yfSu4+EzR/2JZY3GQ2jEnt/rW/zzTficu/SdRGyPmFfmb6dOopnwjlZtJs1x8ptH6DPSU4+nWgD1AVBdcW0jDqFJHOO1T1BcjMZHHQ5z9KAM7Rcf8I9ZFVCr5S/KBjFXcmqOh4/4RqywxYeUuDjGavYqWIXNJu5IxSUq9aADNNpxPXmm7qBhg0nWlLE0lACHiqV9cYdLOJW+0zKQGH8C9zVqeWOBGeZ1SNVLMzdBXFjWby68WjVERo9Bgg2m5mTG898CgCzdaFe2MENlolylrbcs0j4Lsx6msz/hHNfuN8d74luBA3DC3VVJH1rfuNf0s2321roRwDPzyqRiseXxxoIOVu2dQM5Ebf4VhKTubRR5f47+HL6JALvR0nurdiWmL/OUPvXnrzxXFszyCNJY8Yjxw9ev+JfizZG1nsdJh80yxsjySqQOnvXkQso42X7QjJKeQG7/AErWEtNSZ2uJbSQRotwz7lVwB2K+9dda+Odb0oxfZ5bPUP4YZWi3FQe3tXIRQWwvNs8mxNmVx/eq5eW9tp1pam2udzzRh5h/zzcGm1cg9A0bW/iDrmsulgLMSKf9IkC7hCT69s17Bp1jd2ukpFqV+by4TrMVAP6V5Z8OvHHhjRNA8u6uVgvJ33XBKklmrf1H4raYyyx6cXuBs+Vkib71Q0aJ63Oyu5mgspZYmjEqrlS/SvF9T8YTX+oyw3UiOY8qd33Uak1f4haneZjmk+x2yKVbYvLtS+GdFt9eS5TTbM3Uzrv82Q4G7uWbtShEqUuxW8N+HH8Xa/a6VNEFs7bdcXGzqPTcfeu9+M2rT6L4NsNN06UW6Xcvkvs6iNR2Nb/w78N/2FoRmlCve3GfOkz6HpXn/wAd71JLvTdNRhmNWkYdxkCtkYNnkT37mzis1baiZ6dyetQ2xe3ufOyAYhuAPeopYjDMFz7ira2U1xNs8sM+zcD60xF201A2mp5uXd7Qt+8TOAVIxUN0wyxdmEYyIvcdqbdwrJblfMZjCB8uO56iqcszz+WCT8uFxjt2pWQ7st2MDfYBcmIPE5ZJMdVH96tTSrbzLWf5x5zKxtbhG+Zdv8J+tNhP2TTLyzhiK3JfegHzLs281W0i8+xyeSZVAXlN3Yn71AHb+BvFusaLeiJ7iSezBZJElO6Ne4Ir3Tw7rsWu2KzrFJG4+8GXAweeK+abDVEt7u6h3xxru8wL6sOhFet/DbXPN2QG5Z4pmZkj7L/nmpZSVz1XdRUe5f72aKLknJX8EVz4t1fdEplWBQWbcFlXHyx7gQF+bqc5P4VTfSkvdRS7SGErFGGN2XwJRtYNCGGMgncvtgVoaobpvEl7bw6lp9v8ySLBdQF2J2nLcMOPQ/Ws37JIBb48SWksMLErINL8xN2Cv94885OO+6rA3/hwYW8D2Qtsi3SSdIcjBCCVgAffFYmiq8/xL8XON3ym3UYGRkDit74eBh4KtxJKkzie4zJGMKx81+QPSsLwfcFvHXjadu13HCGCcfKG/P8AOgDduoWtNa0DcGjj+0Sxn58jBiYKMemcfj9ax/iXpIuYI7lFBkubaaxbgckr5kY/77T/AMerW1mdBdaKVRCy6imHc45YYPPfhj0H5GrXjKyF94VvAGIkgUXCEY+9Gd2OeOcUAcD4NvI28NLM03zpa292zqxGGhlKNkd/lXn1Br2NcEZrxLwU628dyAUFpBdT2i4ONsc6CRDz0wy4/wCBV7HYTebp1tJkndErZPXoKALdZmqaLZa3ZS2eo20dxbyDBVxnB9R7+9afam7s0AeTpcX/AMOr6LS9VaW80CZ9lnfDl7bdxsk7Y+v17V6BFA5EYiMMqkbmcDI6ADJ56jFN8R/2U+jzW2tGM2k6lfKP3pDjOEHUt6YrE8E2tzYeEbO1uknRxI7Qxz48xIycoGPrt/w7UAYfjdf7AuNKhtYVFtqmoxvJbmTiOYN95egAbPzfTivQtGJ/sq2ypB8sZDDBFeb/ABVmdLvwvsIj8vU1C7WwQuQP1rr/AAjqMoE+j3eDcWxZ4ZFUKssJdgCB22kbT+HrQA74gnHgrUD7J/6GtdEnKIcA8A1zfxAKt4K1HnqqdP8AfWukjO2NO+AKAMvw7u/s1wzsxW4lUFvTea2RyKwfC83m2N4uADHfTxkD2at8dKAOB8KReVr9witHsW7vRsRMbT5inr36/rXe1wXhqTZ4puolIYPe3pyRjHMfT8672gBa5j4iDPw9135N/wDob8btv6109c548wPAutE5I+yPwG29vWgB3h9MXl4dxY+RbDJP/TP0/GsPx7BPZ6vous20bO8btAQD3PzL+q/rWv4bk8zUbrd98WdoG4/2WP8AkU/xvZm88JX4RC8sMf2iIBsfOh3D+VAHkCQD/hCdL1FFKtd64kuw8EAxtj/P68V3XihGbw/cSfLzoQJfo/DKT2/ya4G+1V757LSbCK3g0tbgXtpDtZ3mbadw8xSRnLMMdeK0PEfjC41HR5F09IPs4s/ssuEaUsu4L17YwfyoA7zTpb1tM8NaXBei1F3HLJJNCi79qYO1c5AJ3cnmt3QWvQt3a319FeyW1wyJOow+08hZAOAwBxx1rP0nR7TVvCOkK8k6SQoJIbiGXEkbc5w35gg5HrW7p2l2+l2pgt9+1naR2c7mdj1JPf8A+tQBw/xMgEmiagxQYMQwWB+bA6D9Kh+EaOuh2LHOxraTgNkD97x/Wr/xK8yHw1fykjyTAe2SOg/mRWb8JD/xK7FRgAWkhbk8nzuPagD1DvTJeRgZz2xUlQzEBSTg8Hg96AMrQHEnhixcFcGJfu4x19q0Ceao6GFXw3ZBH3r5Qw2CM/gavHrUsQnWgMM8UVTvr5LHYBDJK7AkRx9aALlNPFZuma9ZaqXhhLpPH9+GQbXWr8siRQmSVtqJ94njFAx9B4FRw3MNzCskMiupzyO1Zev+I7bQLcM6tJcuv7mED7x9/SgCxqKLezx2BKmJhum77QOxqW4jjNusIRdg6JjgDtXK+AjfH+0ZNQhZJp5PMyWzuGOAKs+MJdYt7OO60m4tkaPLSrK+CfYUnsNbmndRpcxmKZVdG6oRwahWCKNAiwxj+HG0cV5lP4s13CbZYLhXwJXjJ+TPpXP6/wCKdUtYUk+3TDZIVUKx7etZcl2aqdjW+If9my6h9gto7eOaOLzGI6uT2+tce9ok9iC5llijOHSRfnt/qfSsZ9XuNXlnublELHlznkKP6107aolrZQzRyefAyKkwB5Zf9r3rSMLEuSON1a2FtfxiA+aNgxjv7Va1rR7zSFtZ9RRo21CLzUjIwVX0rtPB/wAOr/xRdjUo7iG205LgbSR8571X+J2qtr/jjyLNA66bbNGd5yGwetWjM4R2wFuVgUL0BxWzZa5qtx5Om2m2KbsNo5rChu3FmLaUcckCo7i4V3bDMHwPnBwRikM9S0r4bQvcyv4iv5JNq+aUtxge+4+tdzBZ3Mh06y0GEWOksmZS4y8mPeuJ8MajIPDcMjXAaW4IRcnIXHGTXqOhyMupQ2ZCOI4TyOcAd6LAdLbQrbxJBFu8odAetfMHxK1R9X+IOrFnQJbnyYyOeBX0tquojSdJub9xkRIWAPQnpXyNqNtc7pdTmwounZ15ySc96oQ3yFuL21QfK8m1CPT3rQMTxSCD7phkZWY9WxWDHv8Anckkpg+49662aL7JdLMzJL9pgSWIHp05zSYIxpY5ZfNmCNGh2lsjjGa2LrTrN1hhtI9q3Eq/MDk/dFZM+ogSSK2ZAnYD5VrT8OXFxf8AiSykbaibmbj020uhSWpuWOmwDTpnlJ3LIY93Q8LXJmyslv7aOWc/Z54mJcdVfJwK3YL7dHqEBDzH7S+McD8TXPHZPeWaO3l7pWURgfdG7HX8akbMy8Yi7ZmZWLDb8vau9+GOtvb6xa2rnnz1UN6KRVfU/CFnb6LqyQSb76zdZORzsOKi8PeGb6DWXJmjSe2tlvBgZ3L97H4021YSWp9O28nmRZyODiisPTtS+26bbXcY2rPGHxRWOppyEGpRqPFF9cTXkNskrxWsUgb98zEZCbdp3Ln+tUb6NrhJ7i2m+03MrLBDDaW6sibc+eU3YG055brgcc1rXqM3iO+c2w+RlKTrdCI/c+ZMH2qJItSjhR5tJt5Cgw7C6jjR0XOAR/Dj7xAH8q6TEveAIUh8IxQ/OViubhAzd8St+dc54QQy614qmG8eZrB5XAwefx7/AErf+HNwLnwqJNsYdru4ZlRt2D5jd+/6Vi/Dtg7+JpyVkL6u+1j83Tv78UAaWsuGjsZ9jEw6hauHbJ+Xeufz/wDZM11d9IkGn3E0sZlRI2ZkXneADwKx9ZZBpONvloJomyHwFwy8A/jzn3rogvzE+/rQB4p4RtrvUdCv7Oytnu7C+kIfFqQY1XAWLezKFZQfvDNel+Czer4ZgivmYyQu0SiQguqqcBWI4J46+mKxvBkjWHi7xbo3lbI47tbuFRgALIvYe5BP41px65Y6NeX2nylpLtrvMNrEN0jiQAjC9h156daAOoaQKORwBnJ7VzN34me8me00JIrmZDiS5kJ+zxnnI3D77ADOF/MVC1nf6zmXXJTFA5xHpds3HIxiWQcseuQMAe9aoe1tLfG2KG2iA2gqERVGenTb0HJoAzdP0hFukv76eS9vZMMLibCiPngImcIMeh+uaq654i0bw/GiXU0vnTgFLWJTJLtC9cDnH+0R/wDWzZPE2o+JLuWw8IQKYgwjuNXmjxDCOhESn/WfdNdF4e8IaboDNdDzLvU5MmfULk75pCevPYewoA818ceI7DxHD4VvNNnMgbUPmVztdSrLwVJ4zuzn3FdjOHstMs9btxLLJp00rsF+bzIGfEi+5H3s9torzr4haGNF+I9nPAv+j39xDcRxjgB96hh+ePzr2TSBEdK8l1Xy3llRxtznc5G3jp1oAq+PHWbwLqLoQUZEII7jctdJGFEKDJxtA5+lef6o0kPw11bS5mDT6dILZmz95Q6lD/3yVr0GLmFOf4R0oAwfCzYTV0YYZdTn3fjg/wBa6PtXOeGjGL/xBsx/yEmztz12L6/0rcmnMNvJLsZ9iltqjlsDtQBwmkAr47k45+33m4ZB/wCWUWPfpXodeLaL46sbjxNd332WSJ1uJpVtpZVWWQtGiqir3bMfI9xXsVvN58Mcu0qHUNg9RntQBPXP+N4/N8E6ym7aTaSc49q6CsTxgAfB2r5Gf9Ek/wDQaAM7w1Ni6kkbaiNptm2DwV+WTr2xx1+vpV2/8UaNBp91cNqNs8cKsHWJxIxP90KPvH2FVPDcYuABOokWXSrRX3IMN/rMjPU9a57xt4P0bSPCN3eafaGC5tNr20itk2/zKPkB4HA9vrQBwxsbG/0TRLe8uYLNJLW6e2muHZQrbwVPqD7D6VBpmn3MVnfQxJdTPe2uI4VikkaHDkNv+UYB+8MA9qbLf3CaLo1pNDs1JYZ4hDLD5pclgUUK3A3ZHzduorW8O2UslmHkUrb5liSC8cXEyzArucNtAx0AXnvQB6N4e1S00HwdpsWozPHcJASYHH77GSfuj2qpJ8VvDsb7HkIbdtILr789enFVYPD2nWkExi1K6t0uVCygW9um/wCXO37memTt9qxYPDOixajdWmxlXzFEJNtFHuYru+6E9vwwOKAIfGfj/RPEXhu5sLWSMTuu1TLcxhRkjrzn8vSrPw+vE8PDSrHUJI/Nm862DQSrIqsWDKjbemef8e1aUPhnSShUJeSMr4SI+WgRBg/eC4xxx1/nVmfwpo4sbh4Lu5tbiNHlgZHVWyOjjaM4ycfpQB33mcA7evao5TvjOE3fKa4jTtOW80O2v5NY8R+bJGCYlvSCWx0A/lTn0uBIHLT65coEAMcOpu5zwu3apz1JyR6UAdHoLiXw1ZSBi26JTksGP5ir55asvwv5g8H6Z5sgeQW6hmDbsn6961G60mAn1/Ssq0Ky67fSCTeYwFU/3eOlSX0lxJd29pbkhJDmZ16qtU73UbTS5DZaaiT6lKfliXk/VqQi3faPa30yXDBop4xjzYzhselc34lH9j28DnUpJWZv3Vs43CRu1dPpy6o1urahLF5zfeSMfd9q8+8XeMtE07xbPbXcclxeWsaraxqhZRIRwKGM2Xnig0Br7U7QC8kfbBFbMR5jHgcVJY+HJnvIr3U7gTTsvzqedvoB9Kw9JsvEGo6/bahq0ZFuuGRBwq/Qetd8PY9eazbNIoeHxgYxxj61jalpujyXT3NzbKzsmXDMcH8Kt31/bWschlmQSKm4KeteYeLNe1XVpUg0uFkXbtlxxge5qdWVsQeJPE2jIq6do1vsVQzfuo8A5/8Ar15nqvnCRPPvI55lU/KnROOK66W4s9H0aTTmKXmtXf7pJiMxx56DdXK3GkX8sEcNtELrLbJ/K6hs8VpFWIkZWnWV1q8qWVrE008jhcDuf8K968H/AAg03SIUn1pVu7ttrbASFT/Zo+Fvw8fw3HPqOqwIb2QYjRjnYK9HnuYLO1lurqURQxpud2OABWjdyLWMXxDqth4U8NT3A2WyKjLAsY4344r5UuL2ea+kuElYM+TIw7knPNdh8SPHL+MtXjhtXddMtuIo8bdzepFQaB8L/EmuL5qRJaWzKDvnbaT+FIZR8F+EZvGmoyWsUnlpAm6VmHfPAr0O4+Ck8dvK1t9kuJNvyhiVOa9F8G+CtN8HaWYLQeZcy7TPOTkuR710wwAq8c8D3p2A+fNN8DeJNP8ACuo2+pWYtofNWSORnGFx1A+tew+ENFj0zR7eVUzPNCuWDZJFc/4k1O68Q6ynhq0DrF5wExQc/L1z6VveLfE9n4N0NZt6rNjy7WPrk4pAcf8AGXxNbxaL/wAI/bSsb64dXk2/woP/AK9eK3ZjZha7w4VVVWz1bGTS6/rV7e3c9xcv5slw26SRuo9h7VnQeTGqvK4LFGwevPpQAyRRBJIesTLtP1q+LmS+sLO3ZwHjyqIOrCo/JM1+7zqqIEVl3DCnirySwxXG6wm8vavzyhclR6LSaEjV/s2G2iS4up4UTYV+zKvzMcViaZpl1qurQQWbpDM5aNAWxjrW3Zw2F2rSRcR/8tbm4fMkjf7K/WsyxtNRS7ma3hnG0tJEyDBI9jQUXbONLGyurK5Je7WcoY4/4iDjNN1WC8iTzZLRY4Y3aNHXkq3BFYUX2wTmZpmB87B3tzu3d69CeI3GgX4u5YjOL9eAccbOwqJaD3IojNcazFhsrq2kNG3vIo7/AJV2mieFbw69aarOYxaNpa2pXPzFtuOlcz4V0+5votAurNDLJYXhhnxggRHOf517DhBnaMKPuj0FYTnY2pxursg0mxTTNOisjmRYflUj09KKsbveis+dmlkQXcip4rv/AJZyu6MF0UPFlkOFdDyOhbI68D2rPbzJLSW7SazjmaNZXEcJkEz8KjMWC543cY/iq7qdjcT69qzefafZma3KpcRyYWRQccow6/4e1Zl3YTRx5udTsfLlbzHb7NOQ+9giB9r9emOlegcRq/Du/sZrC/so7qF7hb+dyit95S2Qy+ornvhk+/R9YncDy5tTmYjn5QBz9e35+1TeDtDgu/CrxazGJ7iG9nQyHcrqQ/PzZBGT2zz6VrrPbaSv9laDpdxdm1IzHa7Viiz8wDyMcbvXnOGoAsa0zRaTcMAvy+WGD/cyGU9CeeM8dvxFdVdXMFpA8txNHDEuSzu2FX8TXFyT3jWU0er6DIlk8ZWea0uVn2LwWyFwwPH8I9PSrFvodnd/Zr2TUZNUiCqbRrn5o4152/L0Y9PmOT9KAOe0rxVpeqfGSNtNeTy7mya3maSMoJHT5lwDzwAetdXeKlv4snKoFe7slLNgDzCjMMZ6/d9/TpmvN/GYg0T4saDqnmeX57RvcP0JCttYn6gc9K73xrbaq+qaG+jzwW1zNLJaNcSoW8tWXfkD1/dnFAEeveKdP8OjbcO1zezOohtIhmVxnsnX+HqfwrNsvCWr+KpY7rxY32XTiQ0WjwOeeBzK3XPA4/lXR+GfBWneHma6LS3uqSf629uTucn/AGc/dH0rqto44oAgtrO3s7WO2toUigiULHGgwFA9Kz/EN9daTodzfWdt58kI3MmM/L/Ecd8DnFbFUdYQSaLfoc4a3kBx1+6aAPC/FvjjTPFT2CSyyg2cwnja2sN24/3fmlBI6du1dTZeKvEf2QpbaPqsquWZ2OkHlif+uw7dq5v4HwRv4qv96I2yy+XcMlfnX9a92uJUgiaSRgqKCzMewFAHjTa3cano/iO5nh8qG6gj2fumibfDIqSbkLNhvmXv0xxXs0B3QIw7qDXkuuQX+oadI9hpt3J9p1C4dX8nbvhkwytzg4yi49ePavQl8QIET/Qb0cfd8sA9OmN36UAR+HlZb7Xizls6gxGQOBtXiqvxFtbu58Cap9knaCaOPziyuVO1PmYZHsKrWmt/ZNS1G4TS9RcXEqSAZhH8GD1ftjvRret3GpaBqNhDo16Jri2kiRnlt9oLKVGT5nTmgDxXwxBdtZz6gnh691ZWYhpo4kcRkDn5mVjk9zXvvg20msPCmnW85UyFDJhQQFDMWAx2wGA/CuN+H63ugeDJtIvtNuHmcyzA20kcu5WAxhQxb/x2u68OzQTaJYi2lEiRRLG2OCGCgEEdQR3FAG1WJ4v/AORO1j/r0k/9BrazWL4vP/FHax/16Sf+g0AZ/hYqssYAG/8Asmz/AIeo/ed+/wDSofiZhvAOpKXZchANpwWbcMCneFubmIbs7dIs+p658z8vw60/4iCEeC72a6hee2gKTSwI5QyKjAldw6UAcN8QdBt5fh9aeIC5F3Z2ccIz1IZ179mHP5mqH/CBJosOi3/9qXc8l0iyMqgIgOY2x9CM98kge9V/Fuj6vF8Nl1KW4LaWwV7awZixslY/KN3/AC09OeRmu18Q2yXnhrQIZA+Ht40ZVOMgqmf/ANfUc4oAdLbJfrI/MyzErmVCD2GTtJAx61G8v/E/1iNfnnRrfdGvzbMqo3e5H16Zobwnp0crbNJ8xgn7orcSLuPPRQSf6YpYfCWgixnuTo8MLAbjiWRt0ijn5t3Kn7uf/rUAW4nQzfaftcflxxbGlib92JN253BY554HXvVSS6gNleST6hbwXUltKnmi4UDdg4HGc4PfPf6Vkaz4V0IaO+LK1hMV9bwPFCzJtU7Mqy5x1bP0rZ0/R9BhtvPl8M2VuwVfMxEsgTgfLgDvxjt1oAj0qaw/szTYftdpCFiVEiLJhcn5zyeen8+1Wn1HTxCkLX9jLtDIPJmUBUwB3I+8V7etSR6Lp8TySyaZpaoBlW+wL1BwSeD27e/tVLxDoulTabYSi00+FftyGKURruxlgVJXt9c4zzQB1PhoIvg3TFgChBbpsCtuGPrk/wA6W5urpLqKFYdkMkgUylvam+FVKeDNLBiSPFug2Ku0L9BVTxXCbnRdi3JtmM6ATf3DnrSAo+J9ZbTrG407Qry2fXWx+7kYFtvc1x2g6J4qsNXGs3Mbz3DDLtGwYEelc9qXwx1Ldf6i+u2dxGZi7OHKufcH0qLR/E174XZDbXMLQp/rfMl3hh/sikwPc7K9+22fKtFOVxIpHKmvLYfCMej/ABEu9S8QTXF1aGQT287J8jv23Y7iu/8AB3iT/hLdFfUfspi2yGL/AH8d62Zrq3t+LiaKIH5VWVgA30zQMr200d1biS2kWSLpuB/SmXc6W1s8skgjRVJ8w8gVn3Ghx2U013YahHZszbnjlYeW3+Fed6tqXizQllhgt49W0+Tc8vk/OUz2FZtalcxX1TxZplqZjNfC+vd2QkRwpHYE1zF/4+mltY4LSxWG3fiXy2JZh/dNcveW14bp7mz0u8RGG51aE4BpIZ9RWBoprGSEXEixtI8RURgnrVqIrndeFPDVp4k1IXMsV5HFA24Rqh2yHsN3avUfDHgbT9GL3P2UwyM+/wAvfuyfc962fD+kQ6DoNnpts2+NFDM5/iJFaoBLbR+VMkCRyWYbV5ZjwBXz98VviW+ru+jaVKosYiyyyo2TL/8AWra+LfxHMRbw7o7ruYEXUysDx/dHvXkOhaS2qapa23PkvKFkOM7VHJpgdd4V0/TNDtLfV9et3kublgLKzwclf7+OTXsXhT/hIdUiludYs10y2jb/AEeIfedexPpXD3MNzo8M/i1ov9Imxa2EMq7hFEoyG+p4rW8OaneOtukkks99dY81QSQvP3iOwoA7zWPE2maBpkd5cyF4mkESKmSWb8BRpS6leXR1DVT5MKt/otsDgKD3b3q5FpFsk1vK8ayeSpCArwCe9M1mGa9txawyLHKzBmZ/7tMZHpnh+ysNW1HVI932i9OZWJ+6K8D8ZeIW8WeL7hZ5FSztHZYFX+f6V678S/ET+GfCX+jkCe5It0Y9uPmNfPFvYRSLNNK7AjG0E4P1NICO9t4Ir2LzxIRg5wfvelQmwkiniAKSyP8AMkCfMy/WrlowupXihTZLIOZp+gX/AGa1XV9Lt2ttMhWS6kOGuW9/Q0rgU7oLJEPthaW8QBfJ+6iDHG41Vj0y5Ns1zGpjiX+PHB9hWvZad9mXzrh+Fy0ks3Eat3/3qswatNqOoQ29hZC5DbhuPA/3v9kUmxpGNpWnwQTJPJBhU+ZppWwPyrsotRaOCN9NthO2ArTZ2oB6c8Vgz7ZdQaDUDbzIp2tHA+4J9D/FVpn09WMP7xFTlHun2r/wFKzkXF6G3F4U0qewMkkLPcuTJIsXbJzy/Sqs1ol9qUtvFbpbISjiQN5zBl69Kx7zV9Lu7xLaaTVLqIFVKWw2Rn8q6jw3o1nFr1rNZWOp2ce7ckm4sp9mFRK61Kikzu/C+gWvh/ThHbyM7Sku8h4LZ9q2zw1NB5Oeufwpw54x+Nc8m2zqirIdRRtNFAivP5S+LdWeSAeUY40mmbLqykD5NueG4znHNV01AfYwLho5bZJjNcyJA3lzNj5FRfvbRhfmx1B9Kk1iR11/UIW03WLrCxuklp93leBncMcr+pqj52oW9wJI/D+oOVDOjLaRxFQyBdgw2McZ/SvSPPK9rezaN4V1cWLhbuTWZbaDaCdrSOFDc/eA56enrV+XTGmvE0K1KG0hOxI3RvL8xVDPPL0MnzMqhc4zyc1y9zp99f8Aw71G4tNOmjubDWpLwW0hLOoRgSpx1I9hjg10lnfvq0EXiDQZXeGdxLIsSeY1tPt2ukiZyY2GD8vIIyM5oAu3ul32hTR3UVzDICCI5EiFuVcKW2uq/K6tt29Mjd1q5Z6fcrZC/wBFMRtb1RdfY5js8tmwxCOBwDzxiqN0NY1+7SKSMRxxM21/JkjiiyNpcmQZd9rNtAGM8k8V2djBDa2UNrCf3cKLGgLbjgDA5oA8N8S6FqmqyatrXiu7bS7q2ic6daBMoVTlU342n6A5NerNJdXfhHStRjiae5ijgujGvys/yjdtz3wW+tc58RdYeXxFo3hKf93p2plDcyIcOw34CZ7KSBk9aonxRqcgsrY3LQiVCPs1kqxCPa+wIHbJz8uO+N3SgD0yyv7TULdbiznjmibkOjZFXAc15s2pSaDqCyrOpkui8Tz3UMkzsihXTd5eDkb2GSOgoHjfUGXMdwZJAPuRaROfbPJ/zmgD0qsrxJewad4a1K7uN3lR277tilj0x0H1riT451LdkWeqtHxkpoj8AgY/i65zUX/CZarMhC2uvBTuBK6AT36ctj25oA4v4ZXcfhLxBfXGqgxxSW2wFWU4+cEnOemB+h9K9IvPiV4YltpYJJneORSh2SR8qRg4+b0J/I15ne2moeM/H9hp2qWclhbSMywmSy8iSSJTk8ep/TNeh6h8PPDOj6OLi00lPtFuyFZWdmc/OvU85P4UAeV6po6Po9/rMGs37w2+oJAiTNuzEcbWypI3AY/KtI+GvBIUvL43v2bIIC2rkgnP+z1r0Px1bxf2VY211DFKJtRhVIpWKIOWPIU5x16elc1caQYNZm0u6ttKs5NsTxSGe5fzC5YBFG773H48UAZ/h74YeGfEc9+1hr11LbQsqqywhHORk5VlHfpVbxF8NdP0fVBpllc3E9w9jNfGS4KhAsfVQFHU8cniuotdKutF1+G4sdQsIbh4mj8tbWZxIu4FhhmJXbjqePm9ahkum1jxEbi61ZZZl0a6gItrUqYwVBLZycP3C+hFAHC+EvBfiPWNKk1vRbiG3SORlDeaySFk5wNq/wD667PQfFur3Fw0VzEtp4jWJZISw/dahGwBCuBxuI+6w+ma4/QPEvifSPDTHSr+3t9LjvPs+JUXcHkG7J46Y6mrd7f654gsdOhutBEMOmzxWguYXZJ4wwAVWP3grAg7sfSgD1qBfFeo28c1vr2lwxtkHFgxYc85BfgiqXiLTfFMfhbVHuPElvKi2jlkFgq7uDu5zXnGm+LNc0HWNRlMFpYo0nlXS5VnQj+IIzZZizZJ71Z1Hxx4quNPu7O/1CyjhlWWAmOzDbnC52bt/BK87u1AHc6SmoahcWS6bqzaev8AY9qz/uFk8wEvggHoRg/nSeNdJ1tfBWsyXXiBp4kt3cwizjUSAD7pPX8q5OfWNf0n/hFRpc0Ya70iCOYfL85G7btwOevbP4Vg3vjvXdR8O3FvquqyKl3byRCFbdD5kmcFW5yox39fpQB2OoaNqGsfBaF7fUbh1+wpMtr5akEKd23PXtx9K07iWPXvBXhvUorm4t7CLy47pomCuildhOT0AbaT7V55B4z8VafoCCz1KBLG3ijjSJ1R5NrAgH5RgDjvg1v/AAg1MXC6p4YvjG0VxEZ40OM8/K4x+RxQB6Q/hGKTarazq/y8Ai5C+novt+tc9rnh6LSr3RobTUtURL6+NvN/pR5RgWYDjjJA6elcol34lsNYvdJvPFWsQ/ZMxxyi3Vk6ZR3O0/JtA3Nmqem6rq17478NW17rp1a2NyZY5gMAtgqRt7Y/XrQBt67rgm0mLTYjPdXdtfq3zxSSF40kI/efLhvlHQ9ea1pNXs5452t3u1MuEWNreZfLRRnbwvbJ4OM471fsp5oI72QT2hUTTxs8czBpPmAUcE4K87u/pVyR75LgpHPJIG3Q7lb5VlC5w7D2bI4+9QBkXnii2t7UX9za3sMSgF7l7ORfLH94HbxkHrx2qnd62b3+zFtNJ1V4ReKzXDWTBI4+ec45HOMY9Sa09ZieXwvqbTSSSObB2JZG8uRdmDhWzxkZHfmrWjrMi2jrE8yKqJv87ckZA3AL9Ac89AaANnwu4fwbph2lf3C/Ke1XZYklj2SRrIpP3WGc1Q8LKU8GaYDyfIXod3f1rnPiX40t/CXh6RUkb+0rgbIFXjGf4s+1IDiPi94nsLd5fDenQxpdyAGeVAAFH93Feaw2sMOjzv5P7yPHXpWPE1xqmpG+nl3PI5Z3fqxFXbiDUr1EPkhTNIVSMNg8c9KGgJbfxdrunXJOnXz2ydfLVjj0qvquuatrLrLq9/PK0Q+QBjgH1rHFvO104HDhtu3POc4xS3i3ET+XM3zAnjOaaSA0b+7vpRFIb67lRwFAaQnJ+lWri51XRLzfaajPDKqBv3bnax/xrFkuyTEM7fJ+YD3qebVGuNm8EnduZh/F6U9BGpN4y8R3SmOXU5FD/eAyKa3iLWdTeDTprx5xJNGEU9zkVz3mMZck5ycn2r0L4QeHjrHjWG8eISW1g29y3QNzikM+krJHhsoI5FxKkahvriuJ+J3j8eENNWztYvN1K9Rlj54jHTdXTeJPEVl4Y0efU71zhVYqo5Lt6fyr5kvpNW8YavLqN07K+cZc/dX0FIDGCbIpH3eZPJkyOecV3Hwz0iPUJr+Tc4KxLFEw/vtXHRIlnfLIirPExKkZ6t717d8KtGm0fwvqN9NsMzf6Qqdk4OOaVxpGt4s0efxNFaeG9NmWNdPiXzp2HO7G3bXU+H/D1poGnpBD88uAHlYfM2BXPfC55bnw/eXszs0txeOST3rorrXbex1a2tJgVFwzBX9GHamgNOWaOCJpJX8uNepPaue0LU/7Y1jUr2IN9kQiCIlsq+OpX2qt8S5GTwDqDLI6dBleDzTBqtn4U8DWBRF2xWiHavG04zTA4P4lagPEPiqPTIXxHYhg5HbPXNcRdWdlLH9rYMlvASoGeZj6morXUXjvL3UpiDLfymTBPCr71RP2nxHfSqkirBHuZYugWobKSQWd3Lqeqp5MCtEuflY8e2a345/sl9MkbC61EjDbuIIVFc7pEDxX7xQzKs0nycn5Fb3rdu30rSLSO2DC/v3+ZgflDH1b2qWNGTqf2tY5ZLwGaPfkOD8mf9kVThV7ew/0m8aCGR9xihP70im3Ud5qcn2k3DunViOI4fYetbGm+H1j8qd7eRo2HFxL6+1CaFqy1FfJBaw2ltbJaI42kpHvuMf3s+tWdOgsbXdP/ZVzf3KHlr1+W98Vo6bp9zfaglsiLHKnIcDc7jtuPaulbS4bfyvtoMbfdYSKWTPvWUp9GbRhpoQ6V4q1DzbdF0LThakhXRFAcfSu40/UfthZBbSwAdpBgViWPhxIXjvLKHT1Zud6hs108ZLKokYlsdcVjJpm0VYk25brQOuKFxkZ7U9SCcjgVJdw6cUUx+WNFGoh73E8HibU0ijmZZEVdwCsiMV+VmU9Rxx+NZ1zdf6JPeXAVzb28UlvHJDJCyYO7c6kEfLg8DnqM81PqUkNv4h1hphh/LhlQx2rTO+1W+VhtPHPas6fUkGnp9qeSW/SP90JIpzGS33gcLnbjsR27V6R5xmeG/Fd9p9tqlppWhXmtMl5LPNMcxqqELhf3nJbqMHnio9O8MWHiezPiLwlqOo6DPcH95bRg+Usi8HOOw5+ueldZ8PLpL221qeIsYzq0gDOMFiETJwen07Cuc+GXmPoeoxy7o2i1KSP5hjvu9sc+/5ZoAW/8F3n9l3N74t8Qalq8NrH5otbY+Ujt2H16VzA0yDTwk2teF9a0Gyc5+0WF6zInGQ7ryc4r1HXJtmkTyrII1DIQwXp86n1569OK6hoxMjo6K8bZVlYZBHcYoA+cfHNvaWc2l32jeIbzU4WBKyT3JlaNxhuDn5eMcV01h4u0C+jSZvsaSlmmFneJJviuG6mNoxyjZY7fVq6bxN8INH1YNc6SE0u9B3YQboXP+0vb8PyrFsroeB7mNPEHhW3s1DKF1SwiDxt82Tuzkr/APWoA6LS7260/VDf6hYzNbTRhWnjgwY3OOTGOUj27QCcn1xXa211a39qlzaTxzQOMrJEwII+tYGm3FrqEa3On3MVxan7jxPuUeq5HcbunH3jVT+yvKuZLvSrg2Ny/LGIZt5OBnfGWwe/K4IxzQB2I6eh6UYKg4rnrLxIYZkh1m2NkzcR3AYPby/7rfwn2YCuiYq6cYINAHlvinU5D8S9LvrSzuLmDScxXTxbTy4BwuTzwf0rQ1/xamp6NeWUOkakskiqQZEUKMEEn7x98VhfE+z1GXxfoljo9y9pNqe5XKSsgdhgbmx1wtO1j4falo+hXOp3HjHVLiS3RZHhZz5b4YfLknOKANLxPrdtdxaPeMz28cgmuAGVVK5AURyFsquSTzn+HFV7p7d/ETGRZ7tW0y2KlFLRlg7MruvXaCAPbdUlxB9o8TXZsrxbOCwRbCKP7MJo9xG9sjI+7kfTk1hXMs0ulXmq22upeM5hsXe9sRyjHjDZx0JOetAHQvcPC8kVmso3TxyIzKd0m04eIDjcV45z/F1pVh3a488klsJmtbxAsKbRI2F3PjruyPyHvUtpZ3kVtbvca5cERMtszy2a8D7vVm6fNyeTkimxadPaXNmzXs7W0drcQJA1rFHHH8nVQvK5wfyoA4HQ9LtxpEun3ALW/wDa8AccZ/492Y4yPX1rt57N7/VnluMx2iwrD5lsHSSQKACrdmYZ/D8q5XSJY0+0ttkmt/7St5VZ7VzHJGsJUtwvT1HpXUS3Vms26GK+Cx3Rlx9kmWNgccrGFwP896AHro2mPYX1m8aTW01u/k7xGGjfO1T0yDwD+dc7eaT9m0++uUieORRLGTFtYN8uSx5x83PPHUjnFdWlxbSw/YlhLPh3Wd4TECo+9guuT94en41wWqaudM17ULW6uC+mBYRNE7szSIwK7oipGT82TuyfyoA3Fjiu5PDUXkyXcjaHDJEI/kO4EjcBnjr09h6VN4gtraPwFcRwQ+bb223EKhHW3LDH3y27dx+bd6zNUuYbbSfDkEc3k3c+jRR2k8ikqBk7hwR8x+XrWnfs0Hw4uLafUY5Jhab5Q0+95mUDCnI68DHHTk9KAKPhXQxrWnWqzWsSxiMeYsu5X2bm+6M4JUBePb24fq8cVl4y8N63YRNAguVtZfMbqrdsjrwW5Oe1TaDqNtFomiwTXVjE3lpJtmnPIJzgqvTg8Y7n3qhruqrqeoWawmS5W31qNZruTgZJO1FGBu4zuP0oA67xD9pg8e3RtVQPLp0ZZxw+VZiuD+HfNZOrWkdv4w0JkjVmj1NFkKrtclvu7mCjOP8AZ7DmtLxeJV8cW7CN3iezWOSTdxF80hGVx3xgHisvUXtZdS8JpaxyuYdQRWdLdgNobgsOwHqaAOkthHdPd27QNHFNcyxqUi2MjB2O7djjJ9+Qc1ba8cySSFvMjnVPtMM7bVjx0ZQfz4yDXK+KNMtZfD+rXgtWt7pLllM0chjARpsNnBxtI5Jb1qe18P8AhxIopJtDQLwqebJJI/AC/c5wdxAP0BoA0dYvrWHRtV+1zRgvazRGSWU8sV+X5SOC27H4cVLpF/b3OjWBiu4HijjXafMX5nCrz1+8p98HGKoTabofk25h8PWCPdB1ijvYSpJVgO2eoPH51dOl6TJbXdomm6cbQhnI+zqDENuflxjOOfm46enNAHQ+FhjwfpgMgkPkKfMXox9azdW8CaHrerS6nqVs1xPJH5WGbKhfYdvrVzwSB/wgGiAE4+yR4z6YrbI4/GkwOPf4b+GFjdLfTEibII2ngYqjN8PIUd7i2jiN0GyhftXe4pvQ0rgeJ658HrzNxqdgUk1Fvm8rfhd3sK8wv/CHiO11SZdS0i5ItgDK6rlQv1r66IB571DLCs8bxyoro/3lbo31pgfHz6ZLDNHZXFjJFO7eY6OhBVf4RTde061guD9gQiOFQZgDnafevq3UPC+j6jfyX1xYxtdunl+ceqjt+VchcfBvRHs7mKK6uVedAJHOPmOepp3A+ZGO7k/jX0f8FNNi0n4fy6rOFjFxI0ssh4wi9P61xus/A7ULE2y6a8t6rTATDgbY8jn8qv8AxN8XReHtMh8GeHZYzaLb7Lp0bJGf4c0Acj8Q/HSeKPEDPC7HTrUbLaM8At/ExrlLOS8t7uAM0qrMw4zjd9K0dH0SK/spJ3SXzVb5F2nDd6n1SBo4La4uYv3rSYX/AGcdhSbHYytQsjaXJMQfZu3AM3I5r1ux1ybV/h1rEForG8iRVkSEY3Lj71eZ+IxIILaSTBZ933VxjNek2sA0TzLixhEKPYCG4Td95sfeNID1HwbYxaf4S0+KMAM8QkbHdiKr+KNDjliXUzdeS9rl2LfdPGenrW9pMUcWkWCRhQi264C/SuX+KAnPg51icqDOitj+7TuBi69rzav8Nr157ZndfL++OZMng47CvPfEnia41bwr5JZY3MqQKijkhRg119rbx6j4W8RRTMyMkSSBw4JYKOMjtXmsUsM2m2CzHcttE07IF53seKTBIbqMCSzWlpN+7SNNrgDBNU2uLl5Z7WxVLeEYR2244+tWb6dprW3v5peHkLMRzx/CKnsoEkiNzdt5NvLywjG4M3YD3qLmltCoUiZIra1h8u2JzJdOMt7sDWyY9PufL060tHdQo3P1lf8A2s9hWZc3CyMkU0DRrGv7uBeP+BNV+xm2Xl1c2ob/AFQWcv8AIhH+yaGC8zR0yGDTY/LmnsYnGWjR33rH74/ve1XLubT5blLrVLq7ukaP91BChUE45OMVhaa1rbWT3drpyXF60pKtMC0cY9l/irpv7H8Qap5EkUWAy7jPKBGin/ZU9KwldGisbWk6VpEGlRXVpZ6rDK/LGKTH86vW8mpXE/k2OpBpExm2v0yxHrVnw5Hdafp3k6tq9vcYJPBBJ9uKunTrO/vEu7a8ZLiEhi8WPmHoayk+5vFaGpCpS3jV1RWC8hOmfapFJwcUmB6ZOOtPC479ahblW0FwxHPFPUcU3uMGl5AqhIQjmikLhTgg5+lFAaFTVbqR/Fl9Y295Pa38kULW4h4D4zlpMjG1Ru4zzzUonvZLK9jtJ5BNdK1xbwyyYEfzbFCv93DY+523U26vPK8W6xELXVJmkFuWNlEGCgK2Mtn9P1qJbm48ttmj6ur/AGg3G6G0ZQ0mGGSGPb5fbivSPOLvgFNkGtKyMp/tNyQYth+4nb61m/DxcDxMp5ddZkJ5+7wPzx6Vo+AZVuIddm8mWFpNWkMkc6kMr7I92fx/CszwYVh1PxiNjEDV2C8nIwP50AdHrsEb6OcZIaSNQX4b7w+73x949a6JMEHHrzXK62v+iQRsNplvbdSFOAQXX/4ofl3rqkOQfrQA+oZIFmVkkVXjb7yMuQamooA4LUPhtb298NT8L3baNfq28omTBJ/vJ/h+VZ8HjG98OXH2bxrp0loWbYmpWw3wPkkA47evP4CvTarTWkNxA8M8ayxOCGR1DAg9sGgDISSz1KwaRJIbi2mU7hhZFfjOCec9/wDIqlDpdzpjk6BdiGMbs2N3IZIO/wB1uWj6Hjp7VlX/AMOTp0rXfg/UZNJmbl7RmL2831Xt6f4U/wAO65ql5fXOl69YpZatbqJWRH3RyxZILoM5xnd39KAOW1XX7rUfjF4ds7q1+xzWThHWNw+4uu7r/d6V6H44do/BGsSqm9ktmcIf4scgV4946u5vD/xRh1oW6MU8u4j3ZUSlV2tuP1B6Ve/4T3xh4skXQ/sMFrBqA8gyiCRWAP3irE43YBxQBt6I7wWktxdzn7Zcnz43tm2NcuxLsq7lIZgoALD7w47CtLxJAtz4Wu7bb5YW+to4lkB2/wCtXPyc8csM9DisjVLK7sZrFYfFM1vZ3s/2EPLZIPLG0lWUdM9RuGK0/wDhFIdSsl0678YXt1GJVjeKGNIQTlWXIAzngEE0AXGtbN2dp7C4ubC3lZ0m8sHMjOu1hGuGO3ON3H3eakuYrWZkuv8ARjdLDKizRkktEYyRjOc9e1UNS8MyW9teSxa/rUWpw20iwySujmRQuTkqu7BJ69Rziq2kvK8MIa/u544rZ1UTyq6N+54dAFGB17n3oAxNFttMv3tU1aWRxGlmiRC6MZMbRPkBdy8ZxyK39Z0jwRpOkT6lc6JeF1C7YXupfMlL/d439M1g+F7HT9ttrF8kKSR2cSWszyfLHwwYDB4bOevrXb2us6ZDMhurqWWRWypWQNHgY9T6kn/9VAHnFvoGq/2Jc2UWnNd2EjrceZLeCGRflww2lSQu7PvwKuHwnqEXhi4ur68htp9rulmLOCVdqjqHwM9huHPNHiK7vf8Aic3cclsWE73CLPKZWaFEUfINxxknv1FaGn3KWXgnWYZJXd44JzGHl+TnGF2buMDtgdPegCH+zze2PhqVL2W0l/sGNQYIlY/eHXdnjJ6Afzrnb60uJ01jTriR2/su4d03qpZRGUH8AHXzDk+1dlYSyrpfhmFML5uixqJHcLhty8ckcnkdcVx0s0D3PiLyzHdRPNOqypwBh4csuSc9PWgCtolxqehWt2RGFh1C3uJoJxI4dHjRipHY9eQc/pWL/wAJRq0t1aTXt9cXcdrOs6wySHazA5z/AD/OuqvIWGk6JKrbWFneRR7/AN2+7YSOAM8E9eRXQfDTwPp0Ol2viLWYBLNcMPssUi5RAThWx3J689KAOM8V+ONZ8R3EGqQW9zpcSQeUzW8j7ZBuOCWwOmT+db9hFOdX8P3w1O6fdqFuksD3DOjnYGyuT2y2c92r0jxReRTeGdYtreAlP7MmbeY9vzFWCqP9rgnGPSvNYWUR+G0wUc6jZlQTk4+XPPv6UAdj4ighPhfXYkYiRp1IZnZjlpxgc9hzgA9zV+8neaJd1zNElxsbf8sm3K7WjVemGCnk/wB72rH15dUvdM1eztdKupil9vtWLJ5bbW3NyTwOKvQS6k1uHfS7hGhjQhvtEOCy5ynX5c5+96YoA0/s8N3DJEkcZY7ytpKi+TCwwAHCnnBXt/eqSGSV7KT7a7XY8iRvMChScrkgIvQFThc88Vz02tX39praPoOoG7UNP9naVQjA/KcuDg4JPpyfarljda7BAiDQ3kX5tp+2ImcrgZbPzbfu859qANzwQAPAOi7TlTax7RjGBjgVuYrH8HKU8EaSjAB0tkVgDkA9xWzSYDabUlNpWAbQead2ppoAbjFJyRt9adVHWNUh0bS57+flIULbR1b2oA5j4h+MIfDWizQxMPt08RCD+723Yr5rCTSO0kEJEzuP3sq5dyf5V6bf283iKGbxDev+9f8AdwRNzgVFbaKrQW6zSBmjPmFwmMtU81i+W5jabDexxTxXNy0B2gM3OWXuFFN1i3TWNJW+nQwPaghEB646Z9zXWXVo4XeLjlegKVnXtsLlcFv3UcZwPVvU1Clcu1kcXDs1e3traR/MunmTylTnCg816L4o02ZNEluLNJYI24mjlGWkYDqPauV0HRY7DXLW5Ex3xuCxA9TXtWq6f/aFuYXmIByOnT6VqjIseB75L/wtZtuy8ahHA7ECoPH+n3upeG1jspFjeOdWYsuflrktA1g+FnuLT7MZIml5O/kkcZrtbTxJb31v5iKcN1B7UwMyLwTp+i+FdVs7GRjc3sJaeeRsmRsZz7V4JoYa+uLrzkCwYEZX0x/+qvoOC+M8d4zPt8wlQOu3g15C+gi1l3RS+WXZ+SOOvWpbKjuZN89srW0KRKxjzsiB/wBWvqfetF4Hi+z/AGZo5roJlF2/u7VT/e9WqfTrSOyuWdWWSbaQ8ki/d9x6mn2drLdXwhjdUiBLOSPv+596zZqZtvYpo0s94ZPtN5N9+R+n/AVqxFoH9ohQfN1KZm3/AGe34jjP+01b40K2Uu7N+7PBdxy3sPar0kZlhW2W4ktrVcfurZdu6o5iooihs5tKh+0ia2gu0QJ5ES+a6emFPFQReFdS8QS79RF8tu3LB32bvTgdK6LT7S/VfLsLe10+22j/AEo5advXIqWTSLW2kD3urXNxcueu+s3cuyGab4LWxESb0jt0G7YjFmz7k10saIqfIB0xnHWqVhp1tZEvDI77lxhmzWjCq7TzWLuaITbnkcU7awbGRS/eXr14HFKEz/F0600U2AXB61ZitXlRXz8rHFQ+WTKqA5ZjiteKLyoo0zkrWsIXMKk7LQgFhGgx196Kt8+tFdPs0cfPIwnuZLfxFrklvb3TT+VC26IDaQqthdzcZOeg5qxNdXkskzC58h4yWa1lXduVovlGfZucfWqF0JpvF+qQR6dLeRNHCspS8WJE4O3cuck+hpqHXht/4lEiyFpCS99E25Wbdt5LfJ29R2rUC/4RiWP+2wTljqG5zjbljDEWOO3J6VmeE4WXxn4ztlOwfbILgH/fVieOnb/HNXvBk1zJLry31sbaddQ3GIyeZtUxR4+bvwKoaDI4+JHjGJSULR2zA8dk4/nQBta5auf7NRMNu1GAlduMBWDdc/7NdHH92sHUZQZdMDKxY3y/X7pJ/Ct2PofrQBJRRRQAUHgUVj65r9n4fsvtF67FnbZDDEu6SZ/7qr3NAE2rarbaNpst5dNtjTgL3dj91VHck8Cuc0LSrxrqfxBqmwajfIoS3C7hawLkqnTk889Mmls9NvdQ1CHW/EUMf2iFS9rZK+Y7XPOW/vS4/i6dcYrdvJ4LKCW5uZY44EXzXcrnjgc//WPpQB478ak26hpEY3cwyfLt5+8PX/H+ddx4xsYr3TPCti8vkxSXsa7ygyv7lscYIzXN+PdNuNV8I3nie/h/0jdClhC5+aO38wHcR0Ej9/bA9a67xTEk9t4bhuJpoBJcbS0DAOCYX4B6UAc34rsmttF0O1QyIg1pAsj3PmlgVb5s4+vH8I7YroBa+Yk9skchKGGaLzSCRno+RyMDcu30Oe9VZ/CNpd/YJjreoxzQTtPAiJEi+YOjbNv90ce31qlq2n3tldaBapr2pvBdXWx1mSMvjaxXDbR+R9vQUAb2sSxy2upBdrE2z+VM0W/DY3bQ38S+3GBXNeG0dv7LP2ozQ/ZXV49ysIx5Q2oON2fvE9eta81nDewANrWt7JCyNClwqSKfu/Ko6j72arW2i2ei6/by2Mk7PJA+9pJVforFNydj79+9ADNF8M6Ibe0ju/D1gVaMATS2ioN2OrZc7u1X4vCPhu3tGFx4b069lxzJBaxAHtwM9uvPY1NZw3E+jRM3nkRqhCjT1XqPmIDdRzz9a0br7Za3H7prmWKXIWCC3hKx88knqcigDhvE+g2Gn+DdUltLPTrSWWBw/lxQRsFVu5VsnOOMeorldZilmhhWwvI4bhZiJCJxGit8vMgY5PykDpjrXc+OVki8Lakk0UjhbY5kihgUDcRwfm3cHrt9a47RPh9N411q7vnuDbaejRq7bPmdioLKmR27k+1AHQeMn8PfY9MFl4jtra4tYGtWS3mALLt3KBxx82PwNcxbXi/Yb2d7uKaVrDbI6y8TSbYdy5wcnI9hmvRrf4O+EbdV82C7ufl25knYfj8uK4A2UOi3XiiwtLlbeKEXMduGl5fmIqvP3j7cfWgC7fzW1xpXh9ReGRYxcKYi38O1sHBXGT9a9H1jW9JtIbHT57qFLuQKIowfnjO0cgeuDx+FcJq0nlWOgRm6KBJbguBIGEe2LBIX+Hknt3qbdYT69qE88ksFsGadZgW8yNisQBRcEEsVb5T29O4Bs313HP4c1dE3385sZC4j2qY2KsuSWPBCjHHp71zqIP7C8Mykylzqtj/uDgfgKm8PRrqGgay1vLA9pFZyl4xGWDblcAglfl3DDbTnHPHNV03x6doERRApv9LP3W3ZC/8AfPpQB2Fp5japqLwwyzot8yBhcAbWz85VT2UEZHfdxV+2treCxWFPMW2EMaRYQNvjA/i7ru3Dhj27Vk3F2Vm1KNtM1CaJZ5H3Wducu6vlcZGOOPmHPrUa+Ik1bS3ksdJ1mdJwWMsdqwEjqeTjgZzkHJ9KALD2Uv8AaUK3Fzbpci0VQAxUGRWP3MnAHHI78nNS4DtN/rLYNDuyoMOGyBv8xeFzlvl71TlvNUvNRa9uvC05UxqI4nMb7/XjORhcHA5PSnrrV22oQt/wjGqGcSSMF2Ioc7Qu5mztHHbv8vHegDpPCLBvBemMCSPIXktuP4nua2axfCDb/Bemv5Rh3QghD/DzW10pAGaaaUc0hpAJSDrS4NFADDz+dZmtWiXtqIpI0eNuCGrVxUcsYdCvalLYqLszzzWtGeG1igh8tIwCQoFc5cxvYRrLLhlY7QE7V6Zq2mXFyIxAgOAQctiuQ8QeG9Te0hVIVP7z/noPSotoXzanOxTrfv8AZ4wVduct04ovNMmhsppC6EIhbAzU9ro19ptyLq6iVIVyCQ4brwOKm1W9t/7Ju/nP+qb+GsndM0XK0clbzBJ0bn7w/nXq51aEtzHJ+leNJfW/mJ85+8P4a9FOo2ufvn/vk103MGUrmzaS4ldWUKzswH41S/tmLS5Gg2Sl0OGKYwe9bP3huHQ8iuO1gH+1rn/eH8hQI6+w1uG4ti6RyBSxyDisDXLmPzYdqsFw2QfrUGm30FrZ+XK5DbycBc0XaHUyjWnziPhs/L1+tRJlx3KKg3LFU+Ujk5rQsYniuFZmXABpLHS7tJGzGPu/3hWjDp9wJRlB/wB9CspNmyXcm84Ejgk/3mp4uHicNEMt69aVbKXeMoD+NT/Z5x91APxFQUrDPtMzOz3V7OI2/gj+UVq22mWhVZobaQsV+/Ix71Euk3xj3C3Rj7uK6KG1nFvGGjAIUZwaTuNMr2+nSeWCXUKey1cihMSbM1bhtZvJX5B09af9huG5CD/vqo5ZPoVzR7kCQs4OGqeCykkYjeMCp4LKdAQyD86tQQvGzFgAMVpCn3M51NNGMhtFhYNhS3rU4HNPpvQ10pWOVu4vFFJRVBc526infxXrGxN0Yggd97LtUDcehYZ3YIBz8uOasMyxxsbSBbtXBl8xJ1BJIVgq54w2CRz2qjqRvm8YaotnZvdK1vbpJGFjIKsJM/fI/LoR71BBb+IZbCwt77QYriS2ydjyxoAylgjKVPyjaf7v4VQi74JVo77Xk2BEW5i2Rhy3ljyV+U89R0NVtLBj+KXikI4Mk1tasox22heeOn+NYnhvWLrw1rfiSzm0PU7iKO5icm3KzyR7k+UNjGeMYPXHXmuh8LW19f8AjLWfEk+n3Fha3EMdvDDdLtlbbjLFe3SgDX1Bf+J1oZ2qC1xKSp6oPJkwRjj2/EVvpWNr8F4wtbrThE97ay+YkErbVlUja4z67W498dqpjxHqMu+OHwvqzSKRnzTFEv4Nu5/CgDqKrXN1FaRtLcTRwxDq8jBQPzrnVk8XXxII03SYf7xY3Mo/9BX8f0pLfwpp8Vx9p1W6udXuFXeJL9w6JgnlUGFHU9qAEbxNeaxI9v4ZtxOitsl1C5BSCL/dHWQ49OOnNT6Z4bNhcSahdXUmo6pJgvdSoPlAH3Y1+6gPtWsLg7tiIVKEDaeuMc+w6+/Ssi+8QRQ3H2Gyhl1DUmZR5Fu2CvfdI3SMdc5/KgC5eT2+l2stxeTiCFQMylh97PBA67iT90dazbSwu/EF3HfarAbexjbfbac/BZgcLLMMdeAQnQfWrdhoctxdx6jrUv2i7TPlQJxBb57Kv8Tf7R/SuhAAoA4X4tD/AItvqQPOSg4/3hSeKVnbTPDP2QfvllVkPl+ZjELc7e9T/FdA/wAN9Xzn5Yw3HswqHxQ8aaV4aMkkke6ZVDoAxH7lux6mgCyFaWeKKBxdSzgtvQhHUK/LFyuSozx/e6dKzPE8AN14cSVwuzU2PnOCQrbGYNz6fXA7VV16wvriOO9XX3Nq5jguvNtl2pED5m75fTPXpjqattojXMllHe+KZInhcmCMWsUa72XpzkM21j69aANaRJrm7aO5igEmx9k1vJ5TxttH3GA/iB7ntWXJI0WpwQM8IENvLvfzRJJKwQruYdcDHr1zU9/pl9a6PqNzYa7PcXKReeRLbRFJSoyoPygZ4/lVGCzkll02/udVvLl5raUtFcwxxMiuhODhexBx6ZNAFvSrjPhkzx3OixweTGjSbZHTfxkMMjt6d6uKjTWIlgu9EKBvJci2kZQ/8Q/1g71a0m4vrq2iaK6lWJIFYJLYsh+7gYJ+9z6f1qf+15halfs+ombaf3wsWxkZydv9O/bNAHLeJ0MvhDXRI+lzStaNInlWTo2dwJJLM2f8azfCvxB0XQdHe0vzeB49krFYCwjRkTbnk4rd8XXdzJ4H1N5GvyklsWCNaBSoP97uP/1Vwfh3wo2u2ovXnuZI4/KjZIgQkwEaMNzZDY3EenvQB2Mnxl8MK2EW/l43fLCBn25P+ciuJguLjxB4uvruw0u4lklvGmhidUWSJkMTZct8qggY/HvXT3XwysL3U1vYZTa3kzCUG3VVjgPPVGbPoOM1zep+FrnS3knuby2kinuPNhjeRmnkY8OoEbZbgA4zzigDY1LURDq97DrXh27hFxK1xCsWzawVBkbl++21WA9NxrC0vxBpsgubttIvF0eGddlqJvM86Q/wszfePzA4H90ZJ4q9YeGNUne11eXStSa4jt2TdJPGI9pXAyzNnaAc/nXQw+BtEtYGhnSGOVkDoBchU3cfMFHU8ZoAz9Y+Ke7QbyGLwzcwQyq1vud1XBKnkrtPb27YqmhkXS/DahJPK+36eS4cCLd6beu736Vr3Phuw0/RNXvLRbMSTWk0HmecrOV2cqrEcGsP5Hs/DG9Itwv7DymLN5h4G7jpj9aAPQLCU/29NC0pCtNM8KiTAyGwcDI5+tZfhm5kg0ddu5x59xu8+TKf61z25BNXBNeo2oTWunJdxQ3ErsXmRVWRTnnjd78ViafaeM7LTUtUstLcSIyTE3zZbzGLfLjoeSR16mgDoBYytcQrJexmW0BeKUHO3cDuym75uRgFulXLq9W2vUFxujjWAysM8RDdnfgcHHp/OsG/v/EOn6U9xNpWlzw28bLNIt5ucjfkk/L0GDmrMb69c3MN49hpscJiESKL5m8xcbuMLzwe/scUAbfgzA8D6VhgwaAEMO+Sea2zyPxrD8FqF8C6TjvbqcZzg9xmt1aQCAYoIozRmkAYpNvvTqKAG4prewp7fdHvTMYoAZ5YXgZ555qlqUEksCBELEN2rQK5Oc0YosBxes6XeTadIsVtI7ZXgLz1ri9X0LVV0m8/4l9z/qiB+7PNezsKrXCh4JE67lIqXFDufMiaHqpZT/Ztzwf+eZrrw4OT2r0m88K+e3mwyNExU5xzmuQu/CF/EkiqxZ9vy/LRsO1yJL60Eaj7TFkDH3q5vU4ZrjU5XhieRHOVZRkHioYdM1Nb6WGWLy5UyQDnDV0OmBLu0iS1RhcBdsrH7sfqPrVITOcbTrxjlLWUr0yFra0LStQ2T/6HP1H8NdZYeHJ54FeTzIol+6pHLe9bul6ZcCKYSNtXPygDmoaNYtI5O20q/Lt/ok7HHZKuRaPqG/mynA/3K7W1iNu2ApORjNaBBVhS5LidTU4JdHvgwJs5v++KlOl3K4JtJOv92u5IyKgl4Uml7JC9ozIS2kWMHyyB6Yq2YGXaNpwRV6MqYEdhmkRyyMzYyOgpqmkHtGMjjIQDaelTxAhOlJG+89DwKmXpVctiXJsSkNPxmkIpkkZpCO9PNMP3qYBiilzRQByl550Xj++ubbzFaO2h87ayszxqHYKiY3EseOO1PsvMt40ivJRs8wQyXTyu0rRsC+0EDjBxy307VF4hXW9P8UzXmn6L9viuIYlEqTRI0e0OGA3kFT8wOR6VnQXfiaK2giTwlJGmQiMt7bhkXADDjoe4Yc1QFjwndG58S+KXAlC77dYxKu1lQIygt65Azk9jXdwkDLhn8tc7STwR615RaaD46udY1HVPtU2lzXLRYWOSKTzAg2jefXAHTjmtGSD4pRs3kXWn3AJGfMjVc9c9+oGOlAHokm6V49q4QsQQ3PoQRz19Kh8p1iVWVyrsqfKxb5c9yPrjNeeSRfFuXaM6XGVwAV2jHb39aP7C8eXDhb25vzGp/wBXaXkESkc5GduQOevWgD0K5ure3kL3DwQo+0b5jtyBnru+h/SsIeNdKlufs2krNqtyw3BLBPMULzjMhwqr+NY1j4P2lJLvwob2VD8smo6x57A9O6kV0tvca7axLDaeFrWCFeQi3yKg9cBUoAqppfiDWQRqtxHploRgW1m2+Yr6PKeh7HaK39N0y00qAQWUKQxZ3EDqzdyx7k+prN+2+KdzY0OwwQMf6ecg/wDfH1pXuvFKkbNG09uvW9YY9P4e9AHRZoBz3rng/iho+bLS1YkggzO3GTjt6YpQvijAOzR42LY5MrYXB4+vSgDP+Kn/ACTbWf8Arj/UVR8Ylv7H8M7Z7iH/AEhMPb7d4Pktj73GM9aueI9B8R+JNButIuLrSYYrlNjSRxSFl+mWqvrPhTX9cs7C0uLzTkjspFkQwiVGYqpUZIb3/SgCrqbzRaXpMbwTW0s2o/Z5xYSiU7vKbn0IBVScjtV0xf2hIJSroGdklzKEO35RuwwyvOe2fSsq7+G+p3NyJv7QthiTzQA86gt/eID9eo4xwTSRfDbWEKbPEH2dA5dooVYhzydxYnO4HGPagDbuRFdafrVtKk0sUNs8crmUkr8vKY5bkAEnHes/TRLcSWge5uHmAlIilTY6oyNjanOU4+U4qM/De/yWXXdjsG3/ALpiDv4Yfe6Go5vhrq0ljFZJ4qnhhhbMQiiKtGP7qnd932oAht9cgFjbQtpF/wDu1UMXS5KDb34H0rQj1mymglxpOqGZ3Zlxa3JVlPylvUHHb2rM/wCFUaueT441Xrn/AFj8/wDj1Ob4T6senjfVv+/jD/2agDE8VXmr3ST2OneFr57S4haOSb7LNvOTnHznHXn1FR6FqeuaJZy2ieCL2bzWUDzQ5xGUQYPGD9365rdX4P3DFTP4v1VjuLHa3f15PX1pH+DjOfl8WasBjjcQfoetAFO013W7K5FxF4DihccgrbsXJ+YH5t34/j+NYUGm+K4dbfV4LEWl/t2Ex6dHhf8Ad+fB4PJxziunPwVt2HPiXVM+4U89TTW+Bunucy69qErAELlU+XPegDF03S/EAu7p9ZTWL9J4mVFVlj8pychl/ebR9MVty6l4yMiYhaRkG3fJBars6er+mTUr/BHRmjjB1C7DoAC6hRuOMZPvmnL8EdADZa9v346b1HOevT0wKAMuXUfHD2ssEtusVuweNvKms0xu+U7eeG61WtrbUZLjSrWRTZWNtdWrss+o27Lui+8/y/N90dM10A+CXhsFSbi/bBxjzQP6VZt/g54YgkZgL5gRjDTggc59PpQBK8glt5rlC8lm90xSSMiQSKzjKqozkYHJ/Wr9vEYY975mdZVDyxptEjc/Me3O5efWmRfDjSrWAxW97q0URABWO8KcDp0FIvw20YEbrnV224w329wRjBxxjrgZ+lAEeqpcDwhrCbCLVLWQRbyHG7G454wcEABvr3FGkwKbOwMkjG4mh2gqWfcFXG3j7q7W9iSKmf4c6NNG0ctxqzxtkFG1CQg/hn/OakHw80NV2qb9YyVPlC+kC8e2aAL3g+IJ4P02HAGyLb8pBBIJ5yK2xEQx5qHTtPt9K0+GytYzHbwrtRCxOB9TVygCHyvejyfc1NRSsBD5fuaPL9zU1FAEXlZ70nk+5qaigCHyfc0nk+9T0UWAr/ZyWHPFNe039TVqigCl9iPTe350wacOcuxz2JrQpKVkBlnSIi4dlRmX7rbeR7VDbaIY72aeZonQ/wCqjSPAX1J9TW1RTC5Ve2Zlx5mT9KaLaXy9hfjpVyloAofZrhcASDA9qeIZ88yA/hVujmgCDyGPVqY9mWH36t0UAU47VljCFuAfSh7T5eDzVyigClHbzIgUsMVILdv7wqzRRYCAQMP4qPJbP3qnoosBXNuT/F+lH2Y/3/0qxRQBX+zn1oqxRQB//9k="/>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17"/>
          <p:cNvGrpSpPr/>
          <p:nvPr/>
        </p:nvGrpSpPr>
        <p:grpSpPr>
          <a:xfrm>
            <a:off x="179512" y="836712"/>
            <a:ext cx="2794198" cy="3085311"/>
            <a:chOff x="179512" y="836712"/>
            <a:chExt cx="2794198" cy="3085311"/>
          </a:xfrm>
        </p:grpSpPr>
        <p:pic>
          <p:nvPicPr>
            <p:cNvPr id="183300" name="Picture 4" descr="https://timgsa.baidu.com/timg?image&amp;quality=80&amp;size=b9999_10000&amp;sec=1506315809252&amp;di=7f19f2f044ce11088a58bf4210a90593&amp;imgtype=0&amp;src=http%3A%2F%2Fimg11.360buyimg.com%2Fn1%2Fg15%2FM00%2F1C%2F1F%2FrBEhWFKv7bgIAAAAAACAAA3ixmkAAG3cAL7CSQAAIAY740.jpg"/>
            <p:cNvPicPr>
              <a:picLocks noChangeAspect="1" noChangeArrowheads="1"/>
            </p:cNvPicPr>
            <p:nvPr/>
          </p:nvPicPr>
          <p:blipFill>
            <a:blip r:embed="rId5" cstate="print"/>
            <a:srcRect/>
            <a:stretch>
              <a:fillRect/>
            </a:stretch>
          </p:blipFill>
          <p:spPr bwMode="auto">
            <a:xfrm>
              <a:off x="179512" y="836712"/>
              <a:ext cx="2794198" cy="2794198"/>
            </a:xfrm>
            <a:prstGeom prst="rect">
              <a:avLst/>
            </a:prstGeom>
            <a:noFill/>
          </p:spPr>
        </p:pic>
        <p:sp>
          <p:nvSpPr>
            <p:cNvPr id="16" name="矩形 15"/>
            <p:cNvSpPr/>
            <p:nvPr/>
          </p:nvSpPr>
          <p:spPr>
            <a:xfrm>
              <a:off x="755576" y="3645024"/>
              <a:ext cx="1519968" cy="276999"/>
            </a:xfrm>
            <a:prstGeom prst="rect">
              <a:avLst/>
            </a:prstGeom>
          </p:spPr>
          <p:txBody>
            <a:bodyPr wrap="none">
              <a:spAutoFit/>
            </a:bodyPr>
            <a:lstStyle/>
            <a:p>
              <a:r>
                <a:rPr lang="zh-CN" altLang="en-US" sz="1200" b="1" dirty="0" smtClean="0">
                  <a:latin typeface="华文新魏" pitchFamily="2" charset="-122"/>
                  <a:ea typeface="华文新魏" pitchFamily="2" charset="-122"/>
                </a:rPr>
                <a:t>瓦特（</a:t>
              </a:r>
              <a:r>
                <a:rPr lang="en-US" altLang="zh-CN" sz="1200" b="1" dirty="0" smtClean="0">
                  <a:latin typeface="华文新魏" pitchFamily="2" charset="-122"/>
                  <a:ea typeface="华文新魏" pitchFamily="2" charset="-122"/>
                </a:rPr>
                <a:t>1736--1819</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grpSp>
        <p:nvGrpSpPr>
          <p:cNvPr id="15" name="组合 14"/>
          <p:cNvGrpSpPr/>
          <p:nvPr/>
        </p:nvGrpSpPr>
        <p:grpSpPr>
          <a:xfrm>
            <a:off x="6660232" y="188640"/>
            <a:ext cx="2264778" cy="3229327"/>
            <a:chOff x="6660232" y="188640"/>
            <a:chExt cx="2264778" cy="3229327"/>
          </a:xfrm>
        </p:grpSpPr>
        <p:sp>
          <p:nvSpPr>
            <p:cNvPr id="17" name="矩形 16"/>
            <p:cNvSpPr/>
            <p:nvPr/>
          </p:nvSpPr>
          <p:spPr>
            <a:xfrm>
              <a:off x="6804248" y="3140968"/>
              <a:ext cx="1943694" cy="276999"/>
            </a:xfrm>
            <a:prstGeom prst="rect">
              <a:avLst/>
            </a:prstGeom>
          </p:spPr>
          <p:txBody>
            <a:bodyPr wrap="square">
              <a:spAutoFit/>
            </a:bodyPr>
            <a:lstStyle/>
            <a:p>
              <a:r>
                <a:rPr lang="zh-CN" altLang="en-US" sz="1200" b="1" dirty="0" smtClean="0">
                  <a:latin typeface="华文新魏" pitchFamily="2" charset="-122"/>
                  <a:ea typeface="华文新魏" pitchFamily="2" charset="-122"/>
                </a:rPr>
                <a:t>史蒂芬孙（</a:t>
              </a:r>
              <a:r>
                <a:rPr lang="en-US" altLang="zh-CN" sz="1200" b="1" dirty="0" smtClean="0">
                  <a:latin typeface="华文新魏" pitchFamily="2" charset="-122"/>
                  <a:ea typeface="华文新魏" pitchFamily="2" charset="-122"/>
                </a:rPr>
                <a:t>1781--1848</a:t>
              </a:r>
              <a:r>
                <a:rPr lang="zh-CN" altLang="en-US" sz="1200" b="1" dirty="0" smtClean="0">
                  <a:latin typeface="华文新魏" pitchFamily="2" charset="-122"/>
                  <a:ea typeface="华文新魏" pitchFamily="2" charset="-122"/>
                </a:rPr>
                <a:t>）</a:t>
              </a:r>
            </a:p>
          </p:txBody>
        </p:sp>
        <p:pic>
          <p:nvPicPr>
            <p:cNvPr id="183302" name="Picture 6" descr="https://timgsa.baidu.com/timg?image&amp;quality=80&amp;size=b9999_10000&amp;sec=1506316030916&amp;di=b56f959a0d9fe7b9521f4f323bc51ee5&amp;imgtype=0&amp;src=http%3A%2F%2Fd.hiphotos.baidu.com%2Fbaike%2Fpic%2Fitem%2F0df431adcbef7609207cab5d2cdda3cc7dd99ef8.jpg"/>
            <p:cNvPicPr>
              <a:picLocks noChangeAspect="1" noChangeArrowheads="1"/>
            </p:cNvPicPr>
            <p:nvPr/>
          </p:nvPicPr>
          <p:blipFill>
            <a:blip r:embed="rId6" cstate="print"/>
            <a:srcRect/>
            <a:stretch>
              <a:fillRect/>
            </a:stretch>
          </p:blipFill>
          <p:spPr bwMode="auto">
            <a:xfrm>
              <a:off x="6660232" y="188640"/>
              <a:ext cx="2264778" cy="2963416"/>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328"/>
                                        </p:tgtEl>
                                        <p:attrNameLst>
                                          <p:attrName>style.visibility</p:attrName>
                                        </p:attrNameLst>
                                      </p:cBhvr>
                                      <p:to>
                                        <p:strVal val="visible"/>
                                      </p:to>
                                    </p:set>
                                    <p:animEffect transition="in" filter="dissolve">
                                      <p:cBhvr>
                                        <p:cTn id="7" dur="500"/>
                                        <p:tgtEl>
                                          <p:spTgt spid="5632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6331"/>
                                        </p:tgtEl>
                                        <p:attrNameLst>
                                          <p:attrName>style.visibility</p:attrName>
                                        </p:attrNameLst>
                                      </p:cBhvr>
                                      <p:to>
                                        <p:strVal val="visible"/>
                                      </p:to>
                                    </p:set>
                                    <p:animEffect transition="in" filter="checkerboard(across)">
                                      <p:cBhvr>
                                        <p:cTn id="12" dur="500"/>
                                        <p:tgtEl>
                                          <p:spTgt spid="5633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6332"/>
                                        </p:tgtEl>
                                        <p:attrNameLst>
                                          <p:attrName>style.visibility</p:attrName>
                                        </p:attrNameLst>
                                      </p:cBhvr>
                                      <p:to>
                                        <p:strVal val="visible"/>
                                      </p:to>
                                    </p:set>
                                    <p:animEffect transition="in" filter="checkerboard(across)">
                                      <p:cBhvr>
                                        <p:cTn id="17" dur="500"/>
                                        <p:tgtEl>
                                          <p:spTgt spid="5633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6333"/>
                                        </p:tgtEl>
                                        <p:attrNameLst>
                                          <p:attrName>style.visibility</p:attrName>
                                        </p:attrNameLst>
                                      </p:cBhvr>
                                      <p:to>
                                        <p:strVal val="visible"/>
                                      </p:to>
                                    </p:set>
                                    <p:animEffect transition="in" filter="checkerboard(across)">
                                      <p:cBhvr>
                                        <p:cTn id="22" dur="500"/>
                                        <p:tgtEl>
                                          <p:spTgt spid="56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8" grpId="0" animBg="1" autoUpdateAnimBg="0"/>
      <p:bldP spid="56331" grpId="0" animBg="1" autoUpdateAnimBg="0"/>
      <p:bldP spid="56332" grpId="0" animBg="1" autoUpdateAnimBg="0"/>
      <p:bldP spid="5633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851920" y="1844824"/>
            <a:ext cx="5041900" cy="4154984"/>
          </a:xfrm>
          <a:prstGeom prst="rect">
            <a:avLst/>
          </a:prstGeom>
          <a:noFill/>
          <a:ln w="9525">
            <a:noFill/>
            <a:miter lim="800000"/>
            <a:headEnd/>
            <a:tailEnd/>
          </a:ln>
          <a:effectLst/>
        </p:spPr>
        <p:txBody>
          <a:bodyPr>
            <a:spAutoFit/>
          </a:bodyPr>
          <a:lstStyle/>
          <a:p>
            <a:pPr algn="l"/>
            <a:r>
              <a:rPr lang="zh-CN" altLang="en-US" sz="2400" dirty="0">
                <a:solidFill>
                  <a:schemeClr val="tx2"/>
                </a:solidFill>
                <a:effectLst>
                  <a:outerShdw blurRad="38100" dist="38100" dir="2700000" algn="tl">
                    <a:srgbClr val="C0C0C0"/>
                  </a:outerShdw>
                </a:effectLst>
                <a:latin typeface="隶书" pitchFamily="49" charset="-122"/>
                <a:ea typeface="隶书" pitchFamily="49" charset="-122"/>
              </a:rPr>
              <a:t>　　</a:t>
            </a:r>
            <a:r>
              <a:rPr lang="zh-CN" altLang="en-US" sz="2400" b="1" dirty="0">
                <a:solidFill>
                  <a:schemeClr val="tx2"/>
                </a:solidFill>
                <a:latin typeface="华文新魏" pitchFamily="2" charset="-122"/>
                <a:ea typeface="华文新魏" pitchFamily="2" charset="-122"/>
              </a:rPr>
              <a:t>资产阶级在它的不到一百年的阶级统治中所创造的生产力</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比过去一切世代创造的全部生产力还要多</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还要大。自然力的征服</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机器的采用</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化学在工业和农业中的应用</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轮船的行驶</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铁路的通行</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电报的使用</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整个大陆的开垦</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河川的通航</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仿佛用法术从地下呼唤出来的大量人口</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过去哪一个世纪料想到在社会劳动里蕴藏有这样的生产力呢</a:t>
            </a:r>
            <a:r>
              <a:rPr lang="en-US" altLang="zh-CN" sz="2400" b="1" dirty="0">
                <a:solidFill>
                  <a:schemeClr val="tx2"/>
                </a:solidFill>
                <a:latin typeface="华文新魏" pitchFamily="2" charset="-122"/>
                <a:ea typeface="华文新魏" pitchFamily="2" charset="-122"/>
              </a:rPr>
              <a:t>?</a:t>
            </a:r>
          </a:p>
          <a:p>
            <a:pPr algn="l"/>
            <a:r>
              <a:rPr lang="en-US" altLang="zh-CN" sz="2400" b="1" dirty="0">
                <a:solidFill>
                  <a:schemeClr val="tx2"/>
                </a:solidFill>
                <a:latin typeface="华文新魏" pitchFamily="2" charset="-122"/>
                <a:ea typeface="华文新魏" pitchFamily="2" charset="-122"/>
              </a:rPr>
              <a:t>            ——《</a:t>
            </a:r>
            <a:r>
              <a:rPr lang="zh-CN" altLang="en-US" sz="2400" b="1" dirty="0">
                <a:solidFill>
                  <a:schemeClr val="tx2"/>
                </a:solidFill>
                <a:latin typeface="华文新魏" pitchFamily="2" charset="-122"/>
                <a:ea typeface="华文新魏" pitchFamily="2" charset="-122"/>
              </a:rPr>
              <a:t>共产党宣言</a:t>
            </a:r>
            <a:r>
              <a:rPr lang="en-US" altLang="zh-CN" sz="2400" b="1" dirty="0">
                <a:solidFill>
                  <a:schemeClr val="tx2"/>
                </a:solidFill>
                <a:latin typeface="华文新魏" pitchFamily="2" charset="-122"/>
                <a:ea typeface="华文新魏" pitchFamily="2" charset="-122"/>
              </a:rPr>
              <a:t>》</a:t>
            </a:r>
          </a:p>
        </p:txBody>
      </p:sp>
      <p:sp>
        <p:nvSpPr>
          <p:cNvPr id="57347" name="Line 3"/>
          <p:cNvSpPr>
            <a:spLocks noChangeShapeType="1"/>
          </p:cNvSpPr>
          <p:nvPr/>
        </p:nvSpPr>
        <p:spPr bwMode="auto">
          <a:xfrm>
            <a:off x="4644008" y="2276872"/>
            <a:ext cx="4038600" cy="0"/>
          </a:xfrm>
          <a:prstGeom prst="line">
            <a:avLst/>
          </a:prstGeom>
          <a:noFill/>
          <a:ln w="38100">
            <a:solidFill>
              <a:srgbClr val="FF0000"/>
            </a:solidFill>
            <a:round/>
            <a:headEnd/>
            <a:tailEnd/>
          </a:ln>
          <a:effectLst/>
        </p:spPr>
        <p:txBody>
          <a:bodyPr/>
          <a:lstStyle/>
          <a:p>
            <a:endParaRPr lang="zh-CN" altLang="en-US"/>
          </a:p>
        </p:txBody>
      </p:sp>
      <p:sp>
        <p:nvSpPr>
          <p:cNvPr id="57348" name="Line 4"/>
          <p:cNvSpPr>
            <a:spLocks noChangeShapeType="1"/>
          </p:cNvSpPr>
          <p:nvPr/>
        </p:nvSpPr>
        <p:spPr bwMode="auto">
          <a:xfrm>
            <a:off x="3923928" y="2636912"/>
            <a:ext cx="4724400" cy="0"/>
          </a:xfrm>
          <a:prstGeom prst="line">
            <a:avLst/>
          </a:prstGeom>
          <a:noFill/>
          <a:ln w="38100">
            <a:solidFill>
              <a:srgbClr val="FF0000"/>
            </a:solidFill>
            <a:round/>
            <a:headEnd/>
            <a:tailEnd/>
          </a:ln>
          <a:effectLst/>
        </p:spPr>
        <p:txBody>
          <a:bodyPr/>
          <a:lstStyle/>
          <a:p>
            <a:endParaRPr lang="zh-CN" altLang="en-US"/>
          </a:p>
        </p:txBody>
      </p:sp>
      <p:sp>
        <p:nvSpPr>
          <p:cNvPr id="57349" name="Line 5"/>
          <p:cNvSpPr>
            <a:spLocks noChangeShapeType="1"/>
          </p:cNvSpPr>
          <p:nvPr/>
        </p:nvSpPr>
        <p:spPr bwMode="auto">
          <a:xfrm>
            <a:off x="3995936" y="2996952"/>
            <a:ext cx="4724400" cy="0"/>
          </a:xfrm>
          <a:prstGeom prst="line">
            <a:avLst/>
          </a:prstGeom>
          <a:noFill/>
          <a:ln w="38100">
            <a:solidFill>
              <a:srgbClr val="FF0000"/>
            </a:solidFill>
            <a:round/>
            <a:headEnd/>
            <a:tailEnd/>
          </a:ln>
          <a:effectLst/>
        </p:spPr>
        <p:txBody>
          <a:bodyPr/>
          <a:lstStyle/>
          <a:p>
            <a:endParaRPr lang="zh-CN" altLang="en-US"/>
          </a:p>
        </p:txBody>
      </p:sp>
      <p:sp>
        <p:nvSpPr>
          <p:cNvPr id="57350" name="Line 6"/>
          <p:cNvSpPr>
            <a:spLocks noChangeShapeType="1"/>
          </p:cNvSpPr>
          <p:nvPr/>
        </p:nvSpPr>
        <p:spPr bwMode="auto">
          <a:xfrm>
            <a:off x="3923929" y="3356992"/>
            <a:ext cx="1080120" cy="0"/>
          </a:xfrm>
          <a:prstGeom prst="line">
            <a:avLst/>
          </a:prstGeom>
          <a:noFill/>
          <a:ln w="38100">
            <a:solidFill>
              <a:srgbClr val="FF0000"/>
            </a:solidFill>
            <a:round/>
            <a:headEnd/>
            <a:tailEnd/>
          </a:ln>
          <a:effectLst/>
        </p:spPr>
        <p:txBody>
          <a:bodyPr/>
          <a:lstStyle/>
          <a:p>
            <a:endParaRPr lang="zh-CN" altLang="en-US"/>
          </a:p>
        </p:txBody>
      </p:sp>
      <p:sp>
        <p:nvSpPr>
          <p:cNvPr id="57351" name="Line 7"/>
          <p:cNvSpPr>
            <a:spLocks noChangeShapeType="1"/>
          </p:cNvSpPr>
          <p:nvPr/>
        </p:nvSpPr>
        <p:spPr bwMode="auto">
          <a:xfrm>
            <a:off x="4643438" y="1412875"/>
            <a:ext cx="0" cy="0"/>
          </a:xfrm>
          <a:prstGeom prst="line">
            <a:avLst/>
          </a:prstGeom>
          <a:noFill/>
          <a:ln w="9525">
            <a:solidFill>
              <a:schemeClr val="tx2"/>
            </a:solidFill>
            <a:round/>
            <a:headEnd/>
            <a:tailEnd/>
          </a:ln>
          <a:effectLst/>
        </p:spPr>
        <p:txBody>
          <a:bodyPr>
            <a:spAutoFit/>
          </a:bodyPr>
          <a:lstStyle/>
          <a:p>
            <a:endParaRPr lang="zh-CN" altLang="en-US"/>
          </a:p>
        </p:txBody>
      </p:sp>
      <p:sp>
        <p:nvSpPr>
          <p:cNvPr id="182276" name="AutoShape 4" descr="data:image/jpeg;base64,/9j/4AAQSkZJRgABAQAAAQABAAD/2wBDAAgGBgcGBQgHBwcJCQgKDBQNDAsLDBkSEw8UHRofHh0aHBwgJC4nICIsIxwcKDcpLDAxNDQ0Hyc5PTgyPC4zNDL/2wBDAQkJCQwLDBgNDRgyIRwhMjIyMjIyMjIyMjIyMjIyMjIyMjIyMjIyMjIyMjIyMjIyMjIyMjIyMjIyMjIyMjIyMjL/wAARCAEfAi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2bxJqsuiaJLewxpLIrxoquSB8zqvbnjdmqQ1XVxCjSLYrI5JEeGyB6kk8cU/xsN3hpl5Gbm3HA/6bJVGeH+0bgW8ZP2WMgyMpx5mP4SfTPWsakmthpCL4j1d41eO2gfzJjFEFjf5wDy3J4AGfrVv+1Nc+0pGLe0EbBizkN8oHTPPU1dRFY8g44GOwx2qrf3S2cPmEpuZtqMxwo4zuPsAMn8qjnl3KaRBq2vajpOk3N/J9iZYVyFCuCzE4A68Ek0lnrmqX8uIY7UxqAJJijhd2PurzlsHPPSsfRNTsZojf3amIX05ii88bvM252s2eATyQOgGBV/U55Lgx21vu/eKzOV+VmReu0Djn+8fw5xQ5yBJEsnie5FxJbwNaTzK/lqsaMQz/AMQ+90XjJ7dKnn1vU4YWlcWSqF3MWDDH0wcmsqx06eCzZxttZZFAZlXDIoJ+VR/CAOndjye1VNSt5n8h47idoYCzMsjBg4C8FmPQDk59eKOeb2FZEesfELWdJtIbgaZa3JklVGjiLbgGzggdSfb9avaZ4u168x9r0y0syYjKUZmZtvrgd/5Vz8klncW+2f8A0mRiphjt2JdmDBtxYDCr2Azk1ZTSZDq1lqepajO0durNHCUMU0e7aQGwdrDJ6EYxz61tFvl1E1rodTF4hvbi8NrbtYyybd42KxBU5w3X+9kY+tWZ9XvbWykupZrArEAWCK5yTwFHPJJOBWOPENlYXRsbS2VZIQG8uLGGXJztI4JHPHU9RmslPFcMYW2tLZbmBEeTbE21QwYMqMG4VtpyOoGKOYLHbpc6wIFab7FHIQMpsc4J7Zz1xQ15qSsq+bZHcQFwjfXP3unauctNYmuIoPJn3Wk0TMZWbBViTtC+oI3En0GRUZ1u9ivGQrHuWRUQnG47hnGP4TwcjPI54quZBY6d7vUleONJLJ2Y7cBGwuOSTzwMYp8lzqaHbvsi/XAR+Pc81xr+JYINpmkjtyrbN7Nuy2QxUsOGGMZYZC9OTS2Xi8bjCbi1aeUHyyHLELk8t3JwMgY6dcUuZDsdgl3qbttEllkcN8j8H86kaXVFBJksvb92/wDjXOWmvvNdIj3DKxbrHGPmPuW4x7ZzXTQyGRW2yOoHUle/qPane4ik9/rCEALZse+Fbp+dV5dX1lMgRWRbGQCGGfbrWrNG5UFVDnB3FSASP5ZrNeF3ZsRShwerKMHPf6c0mmGhjTeMdXjaQRWNrKI3CN95TnHJXJ+YDpxVaXx7qUUMkhtbMlTtCgtksei/n1rSvdImeAwnZGQCAxXKhjzn1+uPwritQ0sJOmVkUWxZ5Q7Fjvb+EE/eXg/N1xxXNUlUjszWCi9zfT4g6pOfLtrWykmRwsisXUDIySCeoHSrSeNtVed1FrZ7EABc7vvHkjr0HFcq98kFvJNKMKq+gyxJ4APucACqMSsdchJmVYw266CnHmyhThQfRcgEY61g69TuX7ONzvD4x1QDJt7LABJ+925/lmqsXxAvrh7VbeCylFwrOhG8fIvBb6ZxXOapInkfZWcKsyt5rMcBIVHzM3tzt9zxVG381VW4tYjFJdlY0Zl+WCFR8qYPPTJJ9Tin9YlbcPZq53p8Y6pziCxOP9+qV58QNRtLgRtb2RAUs5yw2n+FevUnt6VgXPnQTteGdfs8UG3ygpyWJHOem4nAxUMWnI81ukqKzwubi4ZsMTMw4XPXAAzjocAUniKncfso9jp28b60sXmNY2KoqhmZpGUBcckd8A+op9t411ea2WZ7SyjLqCq/N0Pf8fSsK6ge8eKJyfsxbfNzgvjlVx2GevtxVLUb1mjDx4VgSY1K5aQDI3AfwgE4Xtml9YqdWDpx6HQXHxEv0ulsLS3sLm+yN8Su2Ih1ZmPOAPzJq5ceNtRt5Io2t7IyyE7Vy+QB1b1x0+tchplrb6dazI+Vl3K106DLSOQTtDHkkfTOeat2AlWE3U0Cw3ExG5T8zKoOFX2OOoz1OTVSxM7aAqcep1C+MdWdh/otmoz/ABbwf64qC58eXtrLGky6eiuTtZmYZx1wM844+tZMCzNComZRKQd+1cAcnjB74pptbdZBJ5StIv3ZGXcyn2PYd6FXqW3D2cTRi8e63cvOIdMtAkQPMjsGLY4G0cgnj6Vcj8Y6w0MTPZWaSsF3oSx2EjJBx6VgQSrL5jKirGHypHBZj95j2/HrUglR5tm4qpG8buNwGM4z29TSWJn3E6cexvHxhqe3PlWGeuMtn2PWnL4t1ZyALezJb7vDcH0PNcuL21eeJ7dWuHkRl82BCyhRztZug56e9DQ3N5ayRXMotgz8G3bLFd2fvHkHH5mq+sTE6cS+PiVqwZkbT7IOrEFd7duKsxfEHVZNubKyGevzNXLavA1vfpcBS0dwvJz/ABj7w/LBpkDqvOQfU+tcdfF1oSsmXGlBrY66Lx7qzxK72VkrEEldznocfy5pqfEO+luZYI4LIywqGkHz/KD0z78dK5O5vBa2slxIpKxIW54y3ZR75rntJt9Wvns9QhkEKyTNcSkt94EbcY9MZx2Aq6WJrTi5ylYlwinZI9F1D4j6xp0Z8zTrIyyyCO2iEjbpScDJ/u47+3NTaj8QtT0+xa4a0sWYFVVCzjexIG0e/wCFcnDpttZyQLLcXE87SM8ZlO7PtnpjPI55NZN5q8UnjK3jLtJFZBl8hULM0pU/MO2QcD0BPtWsMRUm9HsQ4JHp3/CbamluJHgsVOBlRvPJ9PXmqOo/ETVbGO3VLCzkuLmdYooizAkt1J9AByawoZmndZZlVpB8qxKQwjx/eI6t61z0tjqWt+IXvVeSKxht2W1ZW/1jNkEg/Xv6VNPFVHJ8z0Q3TWlj0O++Is+nRSSXP9nIsY3NuLAgf/X/AK1UX4k6zdiB9O0m2uYpcbpt7KiZGQM9T6EgVixaFbT6ba2t4GkWMiSYZ/1rgfxHqRk9K17aCKAJHFGqRKAqoowAB2xVLEzte+pLikac/ju9tLRp7wadCyJvdNzE4Aycdz6dqsw+L9Tmgjl+zWi70DhGDbhnnBGevtXnWtXlxe63DpiWxaKEfarhUAZm2klY2boATz61sWb6pqWkt9pVdOml6iJtxAY479Dt/KrdaoktdwUV2Orl8a3sKMZDpylRyNzH8eDkflTL3xjq9pbG6NtYfZ0QySuzOCqgEjaOdx9vesRbW3YfZhEoEZUNEuCTjux6kdCR61R8UzqtvDayBhAWEs7KvG1CCFHuzbVx6Z7UoV6jerE4q5vr8RLxbiwtJ4LVLy8Tesaq5CjbuO49uMe9T/8ACcagLmS1S3tfORwuGDhcEZLZ9Ofck1xiX1ulxpuozQSte3bmC3gPBXdyztjjJwMei1burDVtcjCPMdPFveh0KoGaRVPUZ6Drg+tUsRNtaj5UdhP41uYJoopH09GlZkQNuG5gM4xmoIPGHiCS/lSXTbCO1BxFNvZmcdjtHQdeprNsNDs9NtlhRJJQrs4adg7gk569hk1eu5bezg8+4cRxqCSxzggDrgc9OcVPt6nRhaJbu/FmswQI8NjbTsXVWVQ2VUk5bk8gYp48UayIwZLaxjdhkISxOM9aw4tQub6aF7G3VbGSNm+0TDaxPAXC9cck1YtII4by4tzdS3N0VErlznYpyFUY+6OMhfxo9vUa0YKKvqUT8UtYg8TQ6VfaTaWyXBYQTtIx3gfdOO2Tx1ren8W6zBcQqbO0+zEM00xLAR46KBnJY9ugrz7xRpF9f2lzLDZeVd2M7XUF07hjKqDIC99p546cCtCw1oeILaxeGKVoZYvNnA/56DA8sHoDkE+wNOdefKpJhyxvY7G38YanJaQXM9nDbpKrOdwY+WACfmwerDp70y98X6za6M14LC2mucKVtUDliWIAGe2AQSe1UJ7OTUbApfMtvG4AdIHxtI/2j2yPbir0VskEKIjsyopXDHcTnnJJ5JoVeow5VY2Z9X1WBlUrYkFQx+Vu/OOtVbjxLf20TO4szt42qjlix6KBnkk9KW8wywucZKA81AuGIzjORjj078/jTlWqJ7gooePEOti1RpLWzFw5/wBUu4hM/wB5s4AHqAefWppdc1lYWMMVhJKMYQ7lBOeeSenXnFQuyRQu0jqiKCzM3CgAcknsMVXtryO4hhkCSR+erNErDllzwT6Eg5x1xU+3n3HyI0TrerBVJWxyT8xAbao+uf14qrB4m1O6uALZLJ7UEh7jDYZs/dQZ+b3PA9Kq3do91co8koW3jXO1WwWPcNnjbjr3p1pK92DOihbbG2Fdu3cBxuA7LnoMcjmksRUvuHJE6vSrqS+sRNMqBw7odoJU7WIyM/SiofDoH9lEek8v/oZor0Yt2Ri9zM+IDJH4QuHllMUazQF5FOCg81MsD2xWQfEMFm8NraW0s0ZUs04XO1QPvMvUknvwM1r/ABAWRvB9ykKRvK00ARZMlS3mpgH2qPR9KXTbdg7iW4mO+WdlwZW9MdlHQDoB71lVVykJp97eXkEU8kLweaN0iyjayqD0x64/IdarT2ia/qQdox9ghDKGY/65iegHQLxyep6cCtO+tFvbK4tzLJEkibWkRsMqkjIz+Y+lPtri0RRDFIoWNSoTOMBcdM9evPuaytbqMhi0mFNUN+wJkVBFEh+5CvfaOmScZPXtVq5uYoIpJZHjjjjXc8jAABRyST2FVJNbsPsss0cjOI22sqoSRg4z9O+emOa5rU3fXpo1kU/2WTvigYFRc4P3pPRAei9WPPSqi0AxdWv7+ZdSFtK2nEkWsG/YzJ3mYHrk/dXjjmniS41ORIont7aBixeadgzOFIyFQdVBIHXBNF3YLOyvNcN5aKWkUvtUoBg8dAMYAGQM81SGoW1jZzzxQrGAgxPKQr+Wv8EYPIY5AGAAOuSeauC+4TZt3dzpvhXTA99qEjlfldI4xGZiewVRkDPGfTNeaan4r1LxBcM1pat5CqVLuMswBPUn5dozgDk9e1TOya7dy3l1u+yAnZabyfMbGCzMeSBnCjgEdPU69jpjXKBnDZbgqMBR7KOgH4D1pymo6IqMb6sz7DS9QvFZJZo2VVVh5I2lQWB69MZAJ7g8j0rVTw+iMRI7SDILEtnDcnd7tkct3HBrorfT0tyECYJAGTydufUe4FWzZMSOVwOVVRjJ+tZPm3L0Ofg062jjUR+agDFgiDgMQVJH90EZGOw4qU6agQwxyzlG3MFUj5i3B3Hr2HPHAxWwLM/eKEcg8E9u/vTjp7ZDBVIOOoyT7kjtSQrowZvDttJbiJ5FKjgB0U7VJJbABxkk59KzZvC9rA8sls0oumUjepCjnHXHG3jpnrXYSWZRQgwSV/u/zPpmqYiVHZzhQoJy3TPpjp16UndD0ucRc2up2LBbJnlUcupBCMQd3zAcsMZB6H3r0rw1rS6tCxliSK6hA3Kkp+6R94KeQucgdawXgdGBLHceM5OV3d/qemPSpYDJbyQ33zF1Y5KDayggfxdwQPerhNrcJRPRVCOAwxnH8J/p3pDhWJOMN1rPsNQMtpFMzLIp4LJ83A9R1zmrxIcjncCPlPYA/rmupSuYkTwsykBgxzkccAe/vWbf6ctwhEignG0HHXHqK11Vl4OcdQcHr9elPKZQg4JIJB9eKlxuM8S8WWN1pt1aNbwTXEUcrMYEQtuYD5Wx3AYg49eap6foy/ZZUkmliM5G8AfOrd/m/hYndkcc8V6trNhNKoktnVJB8q7h8rf7J9vXoa4y7hXyRKsYhnAZnTPdeqn1I7HuPeuOtDTQ1jLXUjFnbSECSGN9q7dzgH5QAcE9Mce/OTULXSqx1CViyyYSBeflQclvUk/ywKjkuEuLZ4jOIg6bmI67R94fTtVG0ZtZuv7QQOtuqlbC2Y4VlH/LVh1AzjA6kdK5bXVzVO7Na5K3FzATMUhhYTzKw27mI+VWz35yRVtG3YZEZs87tu3P5jJqjDpypabLmQSzS5Mr/wB5m64J574HoK0IYRBEqB2YAABmfcQB2ye1JdhjZZPJUO7H5mwqDqzHtz1/wqhbRzTXbSyureW580heGYfdjB/uqDnP945qa/vBDPaWqRtJcXDMIio+4FGS2egGMDPvircVusUKRRk4UZOeNxPVvzNNq24DIbWC3w0Maq4H3sfNz6k9T196Qys16YlIURKWlJPduFX69Sfam3d4tlYy3AwzKMIpPDMeAM/XrVLSoLlGZHmbC/NKWjBMsjYLMSemOw6ADFNvQDXGWKkAkdeO/wD9eq9xcLLC0Nu4klZxGxjYN5ec5JPYAfrgUxLaZUDzzNcTRBiFViqvuzgH1PA5qKKJ7ZooIFjW4mYzXcgXhRnJGOhJOFHoBmlvuJJ3Lawjb5Man7PFhT/tY5I9vU+/FRjT4Gu3uZmaWQ5U7j8oXIIUKOMDAOOKg1Gf+zYVvQ0kgjVwLcN/rWbBA6djzn0OOtTwJ/Z+ns8+4yHdLNxyztgkfh09KFFIdySW6SGWG2RQ0smWCoNoVQeXIHAGSPcmp8nIYAE4zgjtWJp1wBfTgRNPqF0gllYOAkaDhVLddvfgcnmrUlvqF200b3McMTsuwwqdzKBlgc8gZ4B/E+lU7LUXQdrYt5bMWwmX7VtEkKEAMzLzx7baw7SUSKGHyjbyPQ+prp0giSRJVjBkjJKswy3PBOev1P5Vy11Eum6xPbBi0bHzY+3ytnj35zWGIhzRuOG9u5LqGm/2lGyNcbUABXA6HoT79x7E5qW9vE063gWFF+Z1iijJwFBznJ9AoJzTopEmAwAAvYdjism6ibVvEQtsH7JawkzP6s/GFx0OMjP1rCi76S2QT8jU/ty0E3lRSG5kJX5Yhuwrcgn271WigOi2d3fSxhZF+WCMNuIyflXPUszNz2rTsdOt7GPZaxqg2hS2MswHYk8npTb94XuLdJonlWFGkVdp8vcDjLN9Ce+AOetaQmua0NiPJlLTrMabp9vpJnZru7R5JHhwdueXY9sc7Qa34okihSOFVVV+VQoOAoHH+fWuX0W1tmWR7gAzTqDb26EqUhVsjBH3cn5j7V0OmXMl/aNcyKqIzsseCTujBwGz6nGfpWs0m2Synb6le3mr3drapbiC2Yxuzfe3Act9NzYA9qfZWmrahaXMWoXTW/muzQGFQsiIMYBI4HTOOcitCCwtre6nuo41We42iVgeW29Ce2atOyRqZC6qFIDOxAAz6k8Cqur6EtFMwWWjWtxdNtiVE3zzPnLBcnJJ78kD3NJot5dXelQ39zGFkm3SiNV5VGOVU/7WMfjWJ4huY9cs7XT7MtNFdT5nEQySkZ6EnoGYDnjjmti006/S5ubie/ZRPt2wRIFWJVGNqk5I9CeM1crKPmCbZPYLJ/aN24SNY2ABULlgwOSC3c+vQA8VS19GvJrLToXQTzFpCjLnaqnBkPbgEgD+8a3Yo0ijVY0xEvAXH8z6+9ZFtYtY6ld3txK15e3zBY0QY2RqPlUZ+6o7n1qY6b7i63Lsa2tlPY2UcRklm3GI4DFdq4ZieoGOM4qTU7y5hiJs442IKrudiAzZxsGOS3X2HWsMxXmvwNe2zNZySP5SXBJLQQqCpZSOGZmz7Y5rTuHk0nTUub6ZLmeELHDGq4UuRgHnkseCT0HanZpblDNYjvNUgltbPasSOIndjgM3BZj3IUcY7sc1PpFtaxy3cDXct7JFIVdp1+4GA+UdiMcZ/Cq2kLbeHvD0r3d4JWQtNcOrBsuzZ2/XJAHTNWBqq3uoLZ2aFWMXmyXJXGxcgBV7ls5GemASM0aCZJrd4bHSpZI2WJlUFSF3bVBH3V/THrUNl9qsprUQWzTT30plvJ34ACrn8ABhQO44p1lorreXl1fPHMZpUeFQxIRVHyg577jn3PWttYwGBDNhR+HT9TQlqF9DAvdCk1HT/s+q3bXCiTcFhJj3AEkBsdRggYrnfDitoHiXU9CKkWpUXlnu7KfvDP4Yz69a7HW7zZbpawOVubpvKjYAHYv8Te5GT+JxXF+KlRbSy1zR4ZXGkvtZ2+UPEDtdcHkjIyT06mr0d4Pr+YLudU6HWp7i0ZXSGJvLYMCFXIBLEdGODgDOM8mpPEusDw9pKvChkupnWG2jx1cjAz9BzVTRr/8AtfURdxTlrKBCqsp+SZ2wdq/7KjjPc1Fd6jb32tm/nK/YdHkMMLYB8y5YDcwz2VeM9zk0oK17g77HWRpOmkaf9qw06xhZCOm7uOepqOS4SHb8jM7ZCIv3mI+vAHqelOtrsX+iw3ARkRnyqtwQpOQT9Rg464xS7V8zcVBOMBsdvTPalN9hoypbfUdTu57e7giWxjkXaN5xMoBbnHON2M9AQMYq68+oXFrK1vCsNxlljaZcq2DgHaOQMDNXUY7QoI64FQpOl7DKLaRlO5oi+DhWU4JGeTjHHbPNZ2GUi09/cG2dYxbxjbMQQS0gxkMRxt/2epPoKkWyuZFkhubtpIXcSKyEo6qOiZHG339OKvW9vFbwrDEm1FBKr13HOc57n361l3usQJdT2cc6r5CCS9nHK26nopPQuxwAvJA59KpRdrgdj4e/5BZ4/wCW83H/AG0aiq/hNkk0GN4laONpZSoPXHmNjOaK9SGsUYMr+OpCnhWV1jMjC4tyqA/ePnJgfjRYPctAv2mWN7oE7/LGFXJ4UeuAcZ/Gn+N1VvDTK3Rrm2B/7/JUkSGJVUBdmMgAcH/69RVeqHEguUuZ4JGjCo+CIRJ91T03MB1PXAqCLQoUttrTTSyNF5bSl/mbJJLA9myevYVpnhuzHp9PbmqOpxQ3Vr9ne5aKNmG8xNhmAIJXPUZwBnr2rNrQehVKRS2621vuWxiULu6eaR/Dk8leOT36VWuZWZiVdVIyRuI2qB3PoMcAVM1uv2lbmJGigVGiCkkCTOCDtPQD+dc1q1lJcatbubhsoF8iFGwSwb5mbsw6AA8Y9aIJibLOqS2mnaZKlw58uYh2mdAzyOcEKq5w2MZ7Dke9cZqGqXOpMmioiwxTSNJKxfdMyD7zTN/C3GAowOcVsane2Wj20z3BWbUZkZYpmBZYsk/czyzdeOB+HFYXhuJneecoAHPlKhUFgFwcZ9SzZPJBP4VreyKirnVw6TEscPlIVjUr0QDIHA5HO4Dj0xx0ro7SyRLZVI3EA4DAALn+tU7JVWNVwqrxkAYwR/I1tQBmUkfdPPP8qwvqaPsNhgVXBC7T06/5wKsnIYHauPp3pv3GwNpP8zUhbbjHBbOCTn9K0RmVJvlc4dsHIHGPwFT2qhmCh+doHbqPWkZBt3HOGyefy/CpLaNwy4AKqoHLZwfr1pIC7KitFyx24wBnrXO38RWcMGAPcYz1HXHSt66OyA4HAB2/N+v/ANauZuQ7SElmDEHPQZ6HFEtNhx3IWiLSIQxYbeg4xn9KcMecVIKttwqswAGPp3pAuFAGAueRzx9O/wCFAV3Xfg/Ku1sqB17/AF+lQty2zY0iR0QQRxnbnO/kYP8Atd8enfNbsMbKBhWVASNmQcE9wR2qlpFuEtlcIPmxuXOfbcD646itgL8gHHpXXDYxFVVJHXOOhJoKDaRxjOR7VEmYxtJLKTwe49jUh4JwAAaoTKlxbiQgKOeg54wetcvqOgxy3EtwDIHZzuTpkFdrAdgCMfjzXZEZGABux9Kq3EG8EgZIXJHTIPb3qZK407M8UvdATSb6eISNNCzFGY9sgEKynnOOn8J68mrulMkFqyo22BWYoSRwo4yT3HXtx0rsfEemgxMwTcZUKINpbcByUbvnqVPUNXEm2azKQSbmidMIzAHcvv79QffmvPq0+V6HRGVyzK93dQQS2i27ReZukScldyj+IN/Ce/oaureLJcGGNJGYKWZgD6cYz6/hxzUMTrMQpwIUIGOPmxgYPoPbvViCAQecQzM0rmRicegAUY6ADge1Y3ZWxmO95e3U9zY2zLJbA28byOpikyw3Ag9AMdfUYrSeK6keIPcBYFT51QDLHtzjgdz+VV0uHutXa3hJFvZpmYjjdKw+VOOMAcn3IrQeZEQvLJGiKOWY4AH17HNVNaIFoU57f7RqECNDi0gXzWPRXfJCr9B1NTTzyCeKCNsyDDyFgDtUfpk1HPqKRQyFImlljZVVNhUMzEAYY8Ee9RJYy3ccy3ZKiR8Mo6lR1DHtnt7c1DfYa0L0zi3haQuxGflXI+YngKPxOKijSSJWjQrJcS/MzYyFOOB9P4QOnU0j2Vs0cayRCXymVkMjFirLwP8APSq2qxyXFlcW9pfLBcOytK6fMyoPvbcZw2Pu+vOKpJtgzBuWub3Tba6nF1HO87QwQRBWaVg2VZm6bQQWOOMAYrYltc2tppTXLPEkay3k7Pyyg9GJ7s2ef7tLdRFbVIbUmKWWDyrXcMGBGA3MQf4u/t0plrfJBZkTRt9kCpFCWUtNMoG0ysOyntnnvV810TZpmwqRqQ6Iq5VVyoAyo5APfAB4HaqWp3/2K1klXazKVUbs43MeFX1b9AOael5J5626RlnEZlds/cBOF3DuSe3pzUv2SJvLV0DhFbCsflLNjc2Omf1AqWURQ3sz3PlQ28g2oCJz8qNk4IB6kDr/AJzVHxDZO9qLssrNasVAXtGTgkk8kZwfStoZC5wM9gKovcLf3j2SYaC3AF04b7zEcRj1+U7m/AUWvdMl76HO20jpDiMnLH16Z/lWpapAod4wsbN/rCO+BwePxrKML2lxJAQQ0LlRz6Dg/lipXkZkjiDFTM6q2Cfunkj8ga86UbSaNdJali11g3s1yLS2ZzAzK25wBkYIJHXknp6c1nXjalqEdtYXM8UM19tDWkQOUVTlmZs5xjjGMZ46Zregs0gad4UKiZ/McnBySAB+GAMDtXKXUjHx1cF7iNII4UeeUHb5MS4bZnsWbGT3HFdeHScny9jCStY6O7dP3ekWZ2zzKA7K3Ko2csSORx+tape3s7XJBWGNQqKPQcAAdzwKpJeLNIJtLtYrySXazSKwVQhPG5uvfIHUd6bbXZv9XZJFVkhWRomUZ3MpClm98kgVMW9EN6kljqF5qlk13DHHCihlUKQzOwPRT0H19c1nm1nl0aKy11xJcSrtKNMFDMzH5mYcY6BRjNb9lbwWtqkEKBIkfIXpyTk5P1J/Gsi5gaS/huNQhIgRppW3gkb1/wBWo7k7eR7+9a6GdzV0OKAWQmhto7ZpGbzRGeGKkqT6kcHFUta1eeG9+y2wWMLE7PI38Um3CRKf72WDHv6Ve0hkh0uyWQFC4X5H+VmYksR65JNMg0eG9htJL6ItPDM12qk4xI3qehwMAD2qlvqAWl1qXmixm051ljiVmufM3RsxwDyOc8E4x14q5ZabFZ3V3dCR5ZrrAdpGztCjGFHYZJJ96g1W/ls2sYo3VWuLlYi7sNqLglie2SBwfXmn6nePa2U5txuuCnyRKNzfNwWwOOASevJFJtL5ivoWLQefdNMrBYIiYolXhWYfebA68jA9Kw5ZoNT1CXUrl/8AiU6buZFYE75VyS2e4GMD3NbOnNs09Fe1ktVQFI45HyWUYwxx0J6kVyHi/Wxa31tpNjAjDcJJUjUDzJDykeOnLEMfpVwi5OyHexv6PpVvLpQe7tFV7tzcyxsuQGY5AZf6dutaFxd2mllUWIGSQqh8sDgDO3cf7vp6Cqugy38NiH1C7N20MRWVsDDyAksRjsPu571nvBdXmtx24QkriSeTOVVmG5h6ZVdoA96zba+EaVzo7KW5a0M9y4yzFh0UInYfTg8+lVL+6uLqym/s+VFCrt+0M+1MkHJB7KACSfXinWmmSpDPDqEwuBNI7BOVAVhjaexAAwPeqet2VzeWtpo9pGY7GZglwyYXy4FGSv1Y4H0zVJN6CaH6FZyak8+tXUjkTxCK25xsiA+8AejM2Wz6VPrNk8Gimx023UsVWL5iMIrcMx7EYycdSa1C0UEAUmKJVAADHaqjgY54zwAKz9Rlspzb2c0Ul20z4EUWcAqN3zEcAdOCap2voC0ZxnhC9Oj6nceGbm4jaK3DNbTLx5kZOSMjjcM5+lWJvs+pa1a6Dp8ZXTrUkqo5WVidzOx6kYwM9eaZ4i0u6vdNe5jWOC+0pjKkVsu6NmPJj3feY7cbscDOKu+HHttN8Oza6sizGeDzVY8EEn/V47fOxH0GKbSfvdxnZadp72djd75pJZJZxKzMflB2hcKOwwKmQYzlwFAzknsO9QaVqUE6z2huEa8SBJZUUEbcnqD3Gfx70TxS3E0cbCI2hy0yk4ZiMELjuvqKiWyGRT6xDBMUWGWWNY2kLIMkgdNq9WBzjdgAdaktrlZnQpZXKSTKsnmFdqnPUFvUe4HNXlVVk3oi78Y3YwcZzjPXHt0oc/Mcnr8xzjgeuemKSTYDZndYx5KsxIONpAxwTwfU8c1w+h6Nrd9C0Wr6UljCZZJmEjAmaZsgOyj7wVcBe27n2rqNL1d9Sa7uo0UaYjbLebODMyk73GeAueB64yKuW87zzNiNfKC4DnIZmOOPYY7dapPlvFiaNnwjaJY+HYbWMkpFJIilupAduvvRVrw8c6Y3/Xeb/wBGNRXqQ+FGL3Mvx+8sfhGeSBC8yzwMigZJIlXHHeo2k1C4tbdrYGNmZfMadNrFcfNhein261b8aceHCfS7tv8A0clTh92GJGD6Hrnr/KsqrV1cqJVNrcPcrNJcyELGV8kDCFiR83r2wPWp0t4YRJ5MaqXJc7RnJJznmmwtOqD7SYxKWbaEJwVByOvOfU9KqSazYtevax3CmeNFkdFySqsSAeOM57ZrO6AZfzLFG7yEquevXmsGW98hUe3eH7TcfIskoysSltu4jqc5wB3NS3WrGZnRLSbKuyNvAXbtIwef4T2Ncq73L37xW7AXdwWDuwYrGgIyPUDAIz1z+dXGdxWOf8U2osdWlDXHns8Dlp2B+RhwRzwAcgADgHPcV0HhaAyWNtIAFEY+UdMEtknsc4GM81znjOd5LpANRa83RqQX25UjI2hRwF6nIz2HPWus8MabNDpyqQdyqFzuyD7Z9qdTY0pp3OkjmSA7E2MOOcHjHbFaUc7BSRjb1xtBxWSqkNknhuhYE5Ht/Sr4QuVJToCSASMfhWCKki15oMgOOMnJPGOacZj027h1GWwRn39KhKrzg9ePUnA9DUSI7sAMiNTtxnrn/wDVTuyGrF5H2qQG3AdeemeauwyKFD459gPpis0ZUKfmXsB1yfT9atRIrQsACCBnGOM46VcWJ7C3crbQUTJzn7w+bHr3BrIM6NliACwIPGOAf05pl06qxKEb/wC9uyyn2B6/WqQddpJBYHqu719QenqKly1KgtC6zoTuKKSSMMDn8PbpSM6JGzSIwVTnIHcj37dM9qoLLvxjOCQvJxnHsetSiKW6heMBjlcBmbHf+fHTpSW45bHZac6CBURRkjHHcjv7VpgrnOKx9Gg2WMIYncq4fcTnIzz7VqsCVwcgnGSK64bGQ44xxjnj8KTdtbbkYFMC/Ngleefp7UrrjBA3EVQh5b5hj8qawGCeDx0z2pFYZDDJBFOVcg4OAeKAKlzAjoymMlSOnoRyPpXmnjK0S1MbxKAWdm+gKgED2yM16o6kqcnPY844rifFOkTahaMYty3EZ8yJuoLD+Fvbt6etZVY80SouzOFtLhZGEZwI1Tc2ec+nP51f/tSDypmhJaSNhGARkbjjGcdsnn34rGMTw6m0ksTQ7lAaBj8oYHkj/ZyRgVoRIDNHJHGpWBGZEztEkhzgt6gfz59K8zlcXZnTo0FpYO8q224eVayCViAQxmIJLMR1bJ6dgMVpRWMUMPkyFpxncfO+YcnJwOgGefUUlhF9ltI4hlj952z99mOWJPrnP4VNLOElCDbvOWAZgoOBz15+p7UddQv0GTsv2q3M0qrGG2wJz80rAjOOvC59hmrDOisqlvm6be+QPQVz9tNNqEsurAs0CK0dttU4KD7zKv3mZm4HIGOa1LSG7bTlE6xwTtGQ4j4O4jjJHQAYz1OabVg3Q+9vorK1lmkU/KmWixuZtx24wOgyao2Vqmn+TbabYMlr8zSMTlm7hSx5AznBzkCrVxcRaLphmlDSsqqo4zJNI3AXPXJ7DoBzxT7D7ZHp6Pqcsf2g7pJWUgLGDk7fcKBjPWq5ZNArXAaaJbie4unMplARoVBChR/Dnqw59snr0qzDFFaRBIYgqjAIUn5uOpJ5J4GOeKZaSPPF55RlV2BiToVXHBPuevsKpahr9lZRzrG5nnhBLwRoxI29QTjjilGLCTtqE9zLplrcXMtuGmkkIUhwTNIwwqgDkfrwCa0E3hVVwvnKgDqpyAeCQCecentzWNElxrNxa6s6NbW8Sb7WFj+9ZmA+ZgOFGO3JI54rSjtlS2eMEguS0j8DcSecnuO3sKbVvdYJ9SC/nvJbSRtPRsA7UZTyxHJYHrt7Y6k9OKLe1ke1iyBZbmWZkRSCWPLFhnqemCT71daWNQyF1UIgzhvug9AMd+OKiizFGTK7KsjlkSZwSFxj6545HapdxoytctvKmhu1ZmV8RSZ4ww+6Tj24qguBGcgHB6+hHcVvSypqkElomW8xWVyy4MLKQFyTwST09ua5tMlgHznBVl/ukcfzrmrR+0VF20Ny1mWSJcZbb97jvWPB4Pt31C7mu7iW5ium3PG2BlgxOWYc4HGB0q/ZPslUc4YYGcA5Ht3qvd+Jre3knghiuLu5jAbZCvDDcA2G6Eg9vXioouorqBE7XuzXiMOlwMkFm0cCKZAI1wuSen+9kg4qEz22lTxIY2knmwrrCgwpPzE465JJPrVOS01fV3kimK6faK6vHtO6aXadwzzhR3I6+taenJAqOyGSRxMzGWdPnLE4zzz2wD0xWrXLu9Sb3K63N9dWkF4WWxt8M0qsm52U5wFHQHHP1q1pC2U9vBqMMks7zRqonlbczBTjlegOcg1i+JdTfdHbQlt9w5ijPXavRnx0zn5V981OL3+ybG6s7G0wtjbqkaRqxcM3cjoRzk9weKtr3VcjoNv3k1bxlp8cMzqLFXmc5G1V4Bb0DMSVz1ArpbTU7a9iEls5kRnKjK4+6cMfXHv3NZeh6GtjAHnYtJMFZkbBIwOFY9Se57ZrYhjtbZ5ILSOKNwoZo4xgjcc8jt3qrvYRkRaLLdazqtxfqr20yrFAofPyBcEkdjknnrW1a2cFnAkVshWNVC8DJIHTnqTgdaivb620u2lurlikaZZsDcW46D+ZNVxrdo9tBNb+ZMLoqkO1CF3MCRu9AADmqfcPI0LmQQws5BdsjajEDLHoPX3PtXlVv4em1XXRJeXUktu945Vgu0zbR87DuF3bVHtXqZtw8ZWUBs9T2DY5I7j0zToobe1hjWKJFSNSEz/Co9PTuSc+9XCTSfL1FpYkt7dFtfKMIVGQLtx93jpx1p8VvFbhkjUL5rbnIbG5jgdfpWTouoTao9xqBdlsZH8u0RiF+ReDIw9WPT0HNN1TUzPNHptikjTXKttmK7Y1RSNxz1B7A8jkmpt0AfDdS6lqzvCzJp9rlSFziaQjqT3UDoPXmteJtzZU5K4JAOTg/wCNYVhpKW7W7EHNs5lkkDEb3IxtAz90DgDHvWfbailn4muftcjREwrcOgBZnZyFVQB2VVAz6mknpcb7G1eaQ+rxxLeErayEvNGCVO0fdQenJye5Ipuo3tvoOlJFBtjlYrBaJ1LOeB15JHGe2BTjO8WtRiOK7ufPJ3Sbv3MAVRwB0znrWV4pmjbUrZzbLPNZAPboV+9PKdqBvYKGY+w5q4WbFsX0ePTbSzsLWKS4lZthdSPmcgszs3TGSST+HNcto1lLZeKp9CmlH2K3Y30EecLJvx0B7KwY/WvRY0C2sCOq7lUKWC7RnuR6AkV5x4k1GCPULXxBbZxY3Zt3POZYW4Zs9Pvfd9aIp6x7lX6npunJGk0jKq73jIZgBlsD+VAwMseo9O1Z2h3bXOoxPFcNLaum0Nn5WY9CpHOMcE1okBWKjnBOfc1m22kMpalq1vpYgSQNLPcuI4LdMGSZif4R/dA5J6YrN197nVtuiaeQ6kq2ouj4ZYR1RWPG5sfgK1LjSbO/uop7q2jnkhBETMDujBxkg9c8UtzsYPbRFYoI8rM33VRRjOe2OfxJpuXLawJXKsUsVwlrBp8A+zFQYUVdojVeNzZ4AwMKOSTzzVuKa5e9mt4ni8u32h8qSCWGSvXO7uTVxESOJUhVVQKqrgDoBwc49PypqTIJmgUESKN7YXA57k9CeOecios27sDd8O7v7J+fAPny9P8Afb1op/h450wn1nm/9GNRXrR+FGD3M7x0WHhaQxoXcXFuVUHGT5ycVVS31NrxWM8UVqsbAqFJcsTwSTxV7xrn/hHDjqLq2P8A5GSqtlqY1PzZLaPdbo+xJz0lxkMVXuoIIz65xWdaNxrYZHpEH29r2SSeWVl8r55DtC9cbRx1Gc1O9nFG+6NI1yQNwABP9fpTrmdbe28yVx8oJJJ28D1Pp6ms231FGxHcyM0kjEqRGdqg8hT74GeawT6DsZd/qMd2j+WkpbcyDsSVOCWzyoyMj1HSuOluZLKMragzXd3I0UKMzKq5BLSMT/Cq8Y75Oea7PV5/LhlkKnDBsnOMADlj7AVxNtaW8t4b/UQXjIZtik/MWwFjCjsRyV/A1pBaiOX1dreFI5DdS39yXAacFVjwDgqgA6DHXoBwPWt3SvH9rbWwt57aVdo3GbfywLA7QPTA/rXNeI0W4u2ltIlWJWZSqA7UAO0Me3J4I4AIxWdLb2X2VZYL9A+OYJg28sD2wNvbpnpzXRyqS1EpNHvNhe2t0kUtvcrJGyht4YHI7HuAeenWteVNiM7gkhdwAIOccnn8setfN+l6tf6RN52nXJiIYl41OUYn+8p4PXB713tl46n1W3MEkOLtdpEOQqOqjIK/Trzk9qylTa2LUuY9G8xixeU7Y2GRk9O5x7Yx+NWBeW1rAHlmRUb5sMwXOfQn868av/FeqwFreNgHUbXSfBIH8j9a5u5m1XWbkG4M9yW4RVY7VA/ujOAOaI029xzkke3f8LA8KqshOrxMEYKWVWPBOM8jJGePTvWxpniHStXtydPv1nyxUNgqu4dVJPfB49a8M0PwZrHiG3luNPEOxH8oO5+XcB04+nXpmtGTwbrOjzsJNTWzIOHaEtgHOM8/K3v3A5FW4JEptnrdzG5LOASSeBjB9Mf561S8hULMQ2MgYLE9O5/wrN0nXpESOx1BNtxFiN2ZsrIpX5XRuhz1weh/KuhmgT5XAJAAweWU5yfzrmkjVIyikiuNoDHGQSegyR1PFaFpdBJlLhQCpU7xnaxHB47Z6n0qJ02bV2AljxnoeCMGmvbhSFKAqAVJGcgHr9R7UIUtjt7dmCqSTkDkA9z2/ng+lTGXbuLZwvf0z3rGsp3ighTYTGqhBuBO044HqRjoe9aTSooRXx82QnXnsVz0zXYtjEsmRVkCHIZgSBjrinBtynp0+nWsq+Z7eLzEBLwssgXP3lzyMetXi6pEXIJUjcMZ59ue+Kd2Fxkd0uTGQQwyMYIz/n9auBhgE9D7Vj3LovmMWMcYTlgMFQRw31/lU9jcmXSIJV3MxQYJBJOMDP1OM+9O4Gg5AXtg8Z9KpTBZFZVB3qc7c/eB5/LFPW4SUKwyUk4XjGT06HoaqPKQxyBuVtrNnhlA/wA8UgOS8V6Zb3OlyXkIUugz5q9156j17VxdtqCR+WJCcMdoB5OfU+g7Zr0u+hDSyQBNsc6MD3HOB9M9xXkARrXUxbSBTJE7GRivICkqMZ7njmuLEQ1ujanLSzOlgvbqWWRYrZTErqpZztIXByR2JyQAOmKnfTo57iWe4d5fOUxmLcNoUj7vAz255qG2nLLjIwBzycj/ABFT3Wox2cEshQyMgDbFPTPTp3/M45rmsbF5ESGGNIlCKqhUUHgKOgHpgcVUv52iRnDNHHEFKtnHmO3CquOo55456VOlwsqK8TKysoJfOVGRnr3+lZRe6v8AUljkhaOKMHymK7cEjDSkegB2r3ySe1G4WKsSPZyeckbXl48hlhWViSxHyvJ6Kf4VXgDr3rVvYLjUY1gCyQWkjqz/AMLsq8/MOgBIxjkmtFESOJYkQKigKF549jnmq17N9miRyAPMlWIBs4AJ5Jxzj29TRd21FZLYiS3la5ik8+XEbFpGDnExwcKAei5xn8hS39u8mmTQkyAOoadIzhpVByyjtkgYHbBplzqK6dlX8y5eR2ECpGFBbAIjBHBPI59M0+f7YIYG3Q2xX57lmbKqoXJCk9ee/HShX3Gx1+z/AGExW0eZJlVUiBCkLgbhzwCFB57moTL5l1b3FotxcW7qI1jBCxxKB94jru/h71JaR2q7tRQsjTRrueY4AUdz/dz1PtVoTxyIDCTIABjYBjB7ehpXe47FYWtxLIJppYopUfdvgjDMygnCkt7HnAznpUgtbSNjiNd5JkBdtzZyORnkc8dqyNR1iVb2WON/s1pZLvvLpfmbc33YkHdiOenHBNTi4itbW4u7mSMX8yEqCciMBflRT0IXgk+uT2FU4k3NVJo3kltzITJEodlXOV3fdz+RrmdVQRanJJESVkbaWHQSBRuXPfGQasaFcLZ6LJcokjX29VMEh/eB9u1UYnqP4t3TB4pZ9HeKCeS4njlu2CvCqgncwBLH68ngDGBz2qZxTTQLdMzrppksZWtlZrhQdoXkg56j3wTV4S2ujaV9rmVUt7aMhFAyxz2JH8Rb9ap2kpKt83ykAg47H0qjrltdawllpFudiSStK8hyVVVXPI68k1zUleag9EOd0ro6bSdSa/0qO7uY1tTIGlKs2CiE8FienA+melWrW+t9QUvZziYGPcrrnauSQM55z3rG03w89vdXE9/cLcxvtKxlcZKqByOm0dl7Vr2z2en3cGl2losIkRpsRqFUBSFz7nJrRxi5PlZF9NSjYaDcDVFub54mWLHkogJxhcAnP+0S31Oa6EKqbcDnPA3ZG71qGSe3gCCaRIzK21NxPzEjOOPzqsNWWeOB9LtzdIzhXcZVVHIJyeTgg/hVu71Id9iXU799NSS9maP+z4oWL8ESb84UDscnjHXPNVvD1+buNhPBcxXk4NzO0i4Xk7QM9QAMAAj3qSLSmuJ5P7UuI7r955sMO3AjXIIYjqxyOOwFaQt40DNvZfMYs8jdT9T2A5wOmKparQOhT2RXt9Lb6hHG27IgRn3Bo1I5AHQ8ZPr0q/EkVqo2pHFGn3FwFVQeMDsDXM6EEv8AWbnW5JBDHM5t7KF8hhGpxuGe7Nnt0qxq4vL6yna28tv36xI0rbVRVbLyMem4kYGOQKEmnYN9ToZZkgXzJXVY84LOQBz9e/t61la3O89nDY27BZb6QRqrNtJiA3OcjkDaMdM81Yewh1FEa7CyhGWVcH5QVOQB6jPeq9s0d74qvboqzrYRLajIPMjYZiD6jj6VSu9SFa4y906OKeyuZJGaKErFDYp8sTO3C8Dsq5+vetyWVITGAksgLbV8lN2Mj/0H9K5O/wDFUbeKfs1nZy38tsGiwhCojsOWLHIJ4x+dWZNN1/VnY6hfrp9qSubex5Z1P3g0jcjsOMVShbdjbOkeUSwzpavF9qQYKMfuscfe7gY5A7kVm2Ohu91fXGqGO5knIRWUFWMSnKgkd93X2FMlu7DRGgsLNILaabLKzKSECj7zHqx9Bkkmrulm5SCVru4eUNIzRb8bxGem7HGSc/QcUrrqPUuTypbwsxZUhVSzNkAKB+mOprjdGuBqWo3XiW5dY9NaVvshlbaSFXaWwe3HHtVvxbHPrM9loEShRcuZ5RnAaFeDnHOCSAPU8VrNpFnPaiAorRKqqExtVVU52gdugz602tLLqJb3ZR1O9v72zjS0LWxumESHblgh5Zm7L8ucDrk5rmtQkEXiBtF1Eebo9/F/oAIH7l1G3bn1/iHvzXoJSJgzvJFuUcjvyO4HTj9MVyHjDSDrFmLCzhYXK/6Qk8mVEe3P3QOSWPA6DHNSnZ67Fboz/AV/eaXqz+G7tx59rKrW7MCd0ZYAqD3GCCK9OljCXUig8Bz1714Rca9e3lzY67DayLNpKx/aHIA+YsFKnHAXIPHJ717zcOrTNIFBEgVl/EA8fnV1IuKUvvErPQZ8qjcQehJOeAAOvsKxb+7t7gSm7wumQDfIvTziOzA9sc4644q7dtczx7LaNX+cAKzbVJzjcx7qvXHc1LbafDDbrFJi5k/jllTJlYnOcdOp4rBu5RHHqSnS0ujAWdo94hh+Y4IyoyeBxg1Kt3cswRLVsBN5LsFG44+UfrUjPbWtvJIfKihiBZ2Hyqu3qTjj8PXinwT/AGiBJQrKrKGXcpBIPTIPTg1Vn1A2/DpP9k5K4Yzy5GenztRTvD2f7LPb9/N/6MaivUh8KMHuZvj6BbnwlPAxIWWeBSR6GVahs5pkuLi1DQGCJVWDYu0jAwRgcbRwAeOam8fTLb+Ep52jeURzQN5a9WxMnyj61j6ZZ3D2lxqlyk32+7AaSAuAoC5Covovv0J5rOr5DRLBdrrd7KAjfYbd/KfepHnSKR8oHdcjJ7Hirt3PbWqOWZVEjDdjHzMfb1/lUNtJY2dtHDJLHaSJEXaBn+ZFAywIB9Ceayri8t2mgvJ1lzM4S0g2coCSNzf7R/QYHWsFJlNFHxFK727JE24s6q2SOVyMjFcZLdo9zCJmkWSO4CxQxNsKux5JPscDOcgZFdZqRku7oxwIOBjcx5KrksPrxkH1rJ1XToppLVy624s49zyKgbyVJAYhW4LElQM5wcn0rSN7iOHnuD5N4pwoaBojGqkDaXLbhntnj1zyapWGkw36MpvktpVdQY7omNXRgcEOAdpPI5GOhrX1uxtolitIbeUSSMSzSSNI7hT/ABHG0dei8Z49au6DoiXTAi5jgkCqBDIWYN2zlfmBx2rfmsgUbl9fCmixeGJ4tV1KzfWQuIZ4J1ZbdVztRgvLLg5ZsE/jWf4H8KW+sXmpG723K2iLHCyklGYkncvcgYBHTjg1OdIht7ed7a2XbC3zzomxVUAnagPzMcgjcT7V6D4K0Q6TosSspE87NPNyCQzdFJ9gAPrUud0PksZOtfDuHUplP2jynKgBkbb6ZyCMZz05AxXmep+D9esdRFnLp1zOX3MnlMsmV3Bctt4U8cjoBz0r6Pdl2neqkjk5H4Vz/inS5b/RLv7IJBIY2w0B2swwCVJ64/XtRCTQmkzwKC1v7HWEjjjv4rhZAn+hFg5Y8LtK/KwzjnkYrtZU8eabcLYXdp/wkSBFklVoGlWMsCCqyDBDY+UkZPpVjw74i1SKzhibVdQjt0KqFhtt4RRxt3ddw9OoHvXeWN015ES0l+xZhgXKlGCkYwQO3G4Z78USqIag0ef6NrlhemTTrp4tNkT5IbK/BYRNnBCueQvbBya73T0eyhSOS5t2i3ME2fxZ7A9G6ce1Raj4X0S9jdJ9NWTcQQ7rucsB1DHnBznGQBUGm+FUsfLW3naB4wRECvmqo64G77pyfX2FZSXYq/dms6s0o+YYGTnGOoPFFzC8sIZCu6PDAtnHBz2pwgZGBkkaRmGCx+UZB647U26mT7NIhYFWBBzyMZx065xmosx+RraRI8umoxOCqBlYkj5Tzg+nUcVdUP5Mh3hlyeD/ABd8+mf/ANdYEGoxx+FtTumQERo+VBxnauByORxjt71St76+XwzPdRu0szHz4dxzlAoIG3qOchh1zzXXF+6jFm5qkzXenytDnz4srgsOQecnHQEDI7g06yvFvtHQFyXZSrHOcOvXPvgA4rndO8TafdiSMu0c0igSxsyhlYjbuA43KSfoB+NZeh6s1nqOradJcRQXsCK0sDhlRZRld6t3DLsLDGAcn3p3Eaepa06W0TtcxeXNlRGxz1DbhkcZwpIHPFbfh3VEuPDcTBmAVzCm4gFgCApwO3615Brd/Bc6DbvC6mC1eScNCSAw+YM3PJYk4PYZ4ofxXc6Botnp1i0kU0UCiedip3TNz1PKqobt948UwPVZNc+xzyszExiVR8uD1ODgdiMnP6daRNXZpwkrKvLKzdF5Y9/XFeQXfi+6vpp33eROrqdqtlGVV5Iz3JOR3zz7Vdh1+4Nj5pYyyoP36k/MwKgfQNwfTFJ7gelPrQd54TIqlOFZsENyVBBPbOM+9eYeIb921+7lijBkDbc5+8MDGe2eufen/wBrxzLcTBWWQQCMo2cru6r7jvnrkCsPVUeJ4MnaxiByG+8M8EjueazmlLQqOhuWVzM9vsllVXKFcgZyT39x6CtzTXt4LdIbfDCPgsOSWAwWJ7t/IcDiuLtbvy0DFwSoAGO56dPrWnZaj9ntFijBEhfy96KSpZurZ9OvPrXDODjc6IyTR2wfzQBEFaGEYK52h3x90HsBxk+prLlN0s9vYm5YTzv9ovbhP+WaKRhF78nCjHbJq3b3EdtYq4cKkabmPtjk+5PJx1JpthcRSGXU58JKyqfLYj9yijgEDkNg59e3FRF2KLCai9wsb2NtJKjSlXZ/kVFGeR6jIxT4rORZp5bq4M4fhIyAEiXHQDuT6k5pjXDXDwQ2ciqrBZJX248tDnCgdmbBx7c1Q8T682kWqR2ihr26bZbq6llGCMs2OwB5796cYtuwSdtTTNlC+pR3sjMDBEY4I+iqxxucL6446cdqp38i31yLEqv2YZeRTg+bt+bbt7r7nABq1bK7whY5zKAmPOJyZG/vA9Nuenr0qSLT7aPzHCB2lVVZnIOUH8Ix2zkn1JoYyrJJcXlojxwMyTFVWOdFPyfxFlHCrgYA5JqT7PfTTMTeeTAshKQwqB+7C4C57H+Q96vZ+7g5GOB0wAMYx6Y4rON60+tiwhZvLtlEt02M4ZuEQe55Y+1JJ3BsfZaVa2S/JEZJGcu8knJLHvzwBjAx3qh4l043lmWnmkFsuFlSP78m5h8q+2M8AZNbSujIxLkop2knCgGqEd4LuZr14pTFbMVg3AKuejSkk49h+dHmFiSxgha6muo41WMLHDAduMKgI3DvnJxmp7aN3Zrm4VlmAKouQ21T7+vb6Vkza7qNxceRpWi3MzFc/aLthFCF6bs9WH0rR0xL5ID/AGlcW8szsSfs6MqKpAAA3csepya05baslyOZimgkkdrYl7diWiIG3cu7tn3yK0LaTZNGxUquc9unpVrWrNUhhuY0CrbMFZVUD5GPXH15zWbyQArHHBJxXBiI8s7o0hrHU2Li6e3hHkp5k0jCKJTzuJz+g6n8q5IWGr6ub6cXbB47traCeQ7QsROXz6qzYA74rpbVnab7TLIqxQxFQckFTnLE9sY7+lRNcR6prUNtGVa1tVW6mYH5WYjMa/TGWNa4dtLRGMoq5bXS4mW1udQlZ5oW3uQdsbMQABg8hV7DuavS3Elvdw29vbbwyszMq7VXGPlJ7E5P4Vgz+ING1aZtJaaVhMpJkCMo3A7l2k9WJHHYgVat9V1PU4Fl0+JII/PKO9xlt6qSCVA78Z9M8CtGn9oV9DVMsGnosl1cRLJO20O2AzHrtX29uazL77fr1tFDbfabLT2naO8d1CSNGo529wpOAD1q/b6VGoZpme8fzvNR7gAmNjzhf7vsKuyTwQTAXM5VwC+12wcDuB1P1/KiLtawmiraafCotWjt/Kt4SrRqwyWKjCsx64HPHrk1egsYbeExFWdN7MqvhguTu7+5JFZ0GvPevafYbOVopxIxkkJUKqnHPrzzzziokjvZ5wl7qYk8mRpmiiUrhWBCrn8D+dNWjuLc1v7QsQCDcxKInEZOeA5XIX645rF1OzjbT7h9MM1vLNuCSxuVaWaQ9wf4eOe+OlacFhptsrSiJVV2WVnchsMON2CODjp3qdpLS4vYvNdftFuhlRWP3VbguV6Adcd/ShO+waJ6mS1uPDul6fpelxRtdSOqB2wRjd87t3LH5jWjqeoQQSw2+WVpJQgYDJUkEgEdun16VR0gS6jqdzfSxsCJWjtywICIoxu54LHH4Cl0yD7fqMtywV4LV2W2kYZMsp+/KT/46PQdKbvLRjvoQwXv2ia7MCPcMszK25BgFQOQ3TvjHUGrtqpt7J7/AFN/srMoaRWb5YRnhQTxnnk9c1tW1vHFEqoipGoJKquACST09yc1yPjHV/LlWwjhSZ2kWJYiu7LP1Yr/ABbVPGf4iD2pRo6i5hTDrU3ibVJbS1EMLCG3j1CUgLFCFyxQdWYk5B6A880mu38tusGkaQ7CVXQyOc75WblIwepZiCzHoFBPpWnp2qTahNd2FnYFVtJVtxcs4aNdoG4EdSyj+Hpniks/DKrP9r1B2aY3EkgVXPzKwCgs3XOBk9ABxW3XYWnUNHTyZ5IIbZr+Ujfc3zuFjaZv4VzywGO3QY60y5vrux0e4vbqzCapeXBiggD53sTtjAxyFCjcfQda1dL1e21CGZ4DGltC7RxOWUbwvDOAeQu7OD0qO5uLa62XwiWVbXcy3UgIRNwwWUdWOOP0FJxS+Ia02OAfSl0TXpNKnkaSz1y3dXdh/wAvIyWIxxz2HpXp9orvplgJkJZrSMPnjJCgH+Vee+M7W91HRoL2zSS4EEv2iOdxs+VRksqj7q+mfmJ612/hzUl1jwrpWoopXzoMMOmGUkH8Kcryp3H1NRERFVVBULwqgdPaqN28l45s7ORogDiadcHy1OeFPTccfhT9RuHt4AY0ZnZtqopyzE8YHYD/AGugHNZ8thLLOlrHPKH2A3RRsIiH+Fe5ZuhOQcDPArmd1sMz5ZbbVLyG3DrF4esmCnut3MvbPXy16ljwzcciumlvEji84q7RgrllXqCRjHqf0ApYrO2jhWMW8RRU2quwYAP8OOmParOQoyBjpjHb2HpWjbaA1vDjBtKLKQwM82CPTzGopfDwxpZ/67y/+hmivUj8KMHuUfHC+Z4ZdP71zbj/AMjJUEdtey286ySGBpCyoAQ20AYDAjpxz9as+Nf+RcP/AF9W3/o5Kbfm7MaLaCLLuFZnYjamOWHq3oKzq2uOJz/9g2t5cfZkMjWluqiRi2fNYHcV3clsnBY59BWrPBCrcRqWwFTj36ZPbOCanCJZWuwAbUX5VwCWyevuTnFYz6uY5P8ASU8qLd5e5eVLtkY/lk9zWK0Y7nP63dw2bMkSrK8zeUoJwHYHO0HqFz1PVunTisfxPqMVjo9o8qvLeXUplld+pjU4LbV4C54UHrjNJrWovBqKf6MWijTLM+FyCc4GeR9etcdrd5f3VyW1Bts5dndDgdQAAV6AAYGOwrWKuJs2xPHqfi61jL7YGgjKK7FguQCR9evOOvWu5/s6zkmD2xaNWcb1XAUnGPqDwM9s15RoszvrsE87HciDAHXaOBg+uDye4r1KDVIorWNnKqQu0nJbJHJ9+3HtU1E0zWG1yDUYEvL+x0S2UmJnEtztTDLGpB2+vzHj0Iru7faqrtxgcj2+vv71wvhTUbW48Rak0zv/AGoFQ7WBG5CONuOCAMDA5zzXdrLbwWu91ZWDAFiQQBQtBTY53+YAnB9+/wBO1MeZ49pO1QMgHPGeD2qQvbk7S7HBA9Bkc49+tYXiW4MEttcWrlrhXETwp8xZTxgL656dzTTsTFXZbudLtrqZrq0UQXDHLqpIilOMZYfwtwOf51BbW97AxE2HVSS21t3P1POPQ9qZpGrx3UKgMNzfeViPptGP14yK0vPWYZJI2j5eOvP6/Wk2N3Wg6K2EqqpcgqSWVXztB/nUdwV05SN4MRO0KxJIJ55x3x37VRuZ5IJsB+cFvu8H6d81QnununDSk4I5B5wSOp96TkugKJYmuzM24cLjBUHGVxnv3qF5QvRiSVJC4xtJ6Y7HvzVcyrGiuzHbwrAdgPUdakLJJdJbO7hWXe75CnaQePXrgevPFTH3tC37piHUTpEUdkblTLfzH/RmXIjiVSGyR0LKVIzg/jWfpXiqPRNRvtOuyzxSXCvtZhnynVW3KG6suTgDqOOaz/G+piyZksWZWubpLtpxg5DRY2qT1A2kexHrXMJqVrPZB5Hf7V9m+zzJOuY5lTlGVhysg4APPOc4FdcVZWOdu7NfXNQtPEGuRSq8ViYlKiK73SxzLzgAKNwfHLLznrz0rnhqMsd7qNxc3BkvXgMAfdzIGwoYN6BV4NSpbSGeJ9M1CKWVIPNadWaPylXGS27lWUHGQSPSrGpajq0Cvo+qXaXMaqXwyIygFQysrABicfN1x61QmZUN47m2ikkVbaFAnzLkKgO4k+5J9Papr+ZHttOUZWVLdRtJztUszBSTyWwV564qnNsOMh9x+Z1znGcHqO39KmjkVZ3muQXkbLY6c8DJ7gdOO1AJktujpuIU7mXbjjOPU+nNaEdykIKFGklZhuXcSCTg89qptvuC0mDFDtJIxjGO2Ov49aj+0RIQEUtgkBR6nHBqHqUi1cXss8ytEihtv3sZJA7n8vxqhNJLK2+WQMRyck5olmnfO5tg5OO+Qeh7468VCQmCQzEnnOO/v61VhNk8DqrKwkO5STgc4z29q1Ib5Y1BDkbuORjpnjFY8SNKzFFLMT2GefarsGm386looJWHTO3Of/r1lKMXuOLa2N5NQa4eOJwwhTDZOPmbqMev9KuPqyzTNDGoVEG53RRuye31JG0egyfSuel0bUVQboJewUgHjjJP1qaJ7i1LE2zKM5O1Tz9fyrmnRW6ZrGTOvtb+W2MaBIGaVyZNhY4Y9Pm6Hj9Kfqun2l3fQ311cS4RWSPa5VYlALM3rubG3uMdq5uHUsMjhssp6HgDI9++K2rfVBPKsbcquGfIwGIHC88Y7msFzQ1Nrpm7YMtlodsJAyrDCMhjjaOSB9e1FmmoyWcjvcqLmaYSIpjBWOPI+QDrnGefWs65vFvLu1tQzSBG86aJTkyEfdUnoBn5ifQVqwJcymUXcoCM52pGRyuMAZ6hc9uv0qdbgO1C9SytTKgEkrP5cCD5g8jZwvrjPU+grP0+C802GKGGA3LTO0t5cyEIzM3O5f8AZzwO+KntLWG31KO2gVzDYw4VmYsUdyflHpgA+/NOu9TMepW+n2zNLcP+9lEabzEg9R03MTgZIA61prayAspbv5zyXUkcp3DyUVMCMY5wDkk57nnFR3unW2pWTWd2g+yOAGiViu4A55I5Azz/ADqaVbm4ikhV4rORwVRgd8i5zyT0H05Nc7rN7e3+nRW2juWnJYTKBuV1TIZWY8qMgc568VMbt2Bmro2n2Vrah9Pub17QqdkUsjMgAPVQ3KjjjsRRqOqpBOmn20itqkw/dQnnapyS7eiqAT2zVDQPFVvqUq2F3G1jfKP9RISqsoHDIT29BUul6EgluNRviZL26nZ3ZWIAj+6qHvtwAccc1o1ZvmIWuxfuZLO6tykm+5lhyjGLO5m288Dj37gHjrWFFuUtFIpzHkHIxz6nuO1dTBFBbSyvHHGhmbc5A27mHqewwOTwAOa5u6ne9m/tIQslvOxijYnPmBeA/wBGwSPUDNc9eDlC/YtOzsAmijtZ1mI8t0ZSOmTjoPftWZoukX95pkVytzLGt9cCS6iDhV8noF9QcBR16VoBUdUyPlVgyjGckevqK2TfJb6dJdMyrFChZ1GAAFGcY98Yrno1XFckd2xTXVjIdCsVv3vypadpBKm5sqhVdoCgdAAOB6803Xb+a0WC0tGAvJ3GxyvCqpBZiOnoKzNK8XwTWFi90JXmuSxcRRBvKwTwQOccgZ5xnJq9Z6LPLq0+q6m489sRxQBsrGi/dGepbnJ9/pXT7yb9oQ/ItaXqVxq8M8sLiKCNzEs23LTMAAWUdFXP41NZaHFa+TNNM9zewxlTLId2cnOcdB6fSi2lSVZBBGqxpK0RAGMspyTx2zkfWpReg3RiGd4XceM7QOM+wqXJCYanfpp2nzXsu4JGhYrjlj0CjHcnAFc+4nt/DzXN5eyWt3I/2m4eM7m3Afcx3AGBjrWpewnVtVitQ5EFiFnn4yDI33F54yPvfXrT7DSba0llS6aKWebdNsbkbOBnB6jpuPc1VuiBPqzE0uDWLm8guJwlzbkb45JyVZQfSPp07Hmuxi0i2aZbqdGe4KlWbJAdSd2GA7AjgdAKhs7v7Rqc8Vvt+y2qmORiM7pjg7QfRVwCemTil1nXLbSbGe4uZEYRIXMYb5mwOBg9M+v5VpGKbuEmQarq5S6bStPSWW/lQM2wjbAhYLubP6Ac45p1zrml6DD9je5jLW8QZkUglV6bm5yOckDqfSuEsNR1WaK6ubFWs4Zv9Kv9Xu02liM/LGp6KBwB1PXvXQ+HPDNpeWy6jqVsJJpvmjWRRuRAcqW7lj1OeQOK1lDl1JWp0kGpm4Lk7VtUiMjTdFGRkAdzx1/KsrQNOS61C81yWDY905+zBySyx8AsfQtjPbAwBWrqOlm90ttPinNtEWXeY14CAglQOmDjB9qkg1SxVjbx3MQKfLsGRwozx6jH+FZx03B2voWLCxttLsY7a2gWKKMs2AclmY5JJ6kknOetYXivUp2ji0XT5hHfXalpJiR/o1uOHkJPTrgdyTxU7+IZLzR7q9sbNlELMN9wQqOqkZKnqT1/GjTNEmF4uoagYjcXDCa4XOdjDiNAT1VRnju3NWp21E1oUf7MiZYrbTtEt1FvAq291ecAKGwAVHJBBLYPBPJroINNijvpLsySSXMiquGb5YwvZVHAHOe9ULK8n1HxDLcRzMun2sbRxxBSolkYjLNnrhenpn1p2llPD+nR2d/qC4EsnktOwDMhYsDxyT14qE+5TTRrXNuJiFGOePmPXPXPtVHwrb29r4Zjhsi5tYrqdYmc5yC2flx/DnIHtWVreq3d/b2tho7KJdRcot0ynasYGXZf+A4GfU10mmQGDTDbAgpbOqJtQqqjaBj36dfWn0duor6lgY3h+Nyjg4zgGmRJDaRsN21C5kZpGx8xPVify+nFPLhFUgFmbgKvJOPSsjVIHvZraEsszhyxgxiEADqx6kL1I7nisW1oWa4ntzEXEy7FXcWByMevFP8APjWJZjIFRgMMxwDk9Oe9UBpKtbxwG4l2Biz7cL5mRgdPuj0A7VZazikiVJi0gUr8zHkbfpxgetNMDofD2P7MbH/Pebp/10aimeGhGNIxEAE8+bGOn+saivVjsjB7lHxyzx+FpWjQu63FuVQdWImTAFUCdZn0VmO2C8ZCcTH5g5PHQYAAPA5z0rT8a/8AIuNyB/pVt/6OSluZEhhLyMQqgsSRwOD0/wA8VlV3Q4mfPYmexWKSeQyqys02QGZlwcnsATnjpWde7BsARWVWUKrKCM8nPPfrz61AfELrY3Wr3UaxWcSt9njQgtMg/jPoCeAPxqlPqDzQQSm3f96qs+w8RZXOMngnntWaaGcx4iupZJhFGVLFdwZlXAx/tHkDGK4S/gZneQP5xYea7puOM8/MT1P44rq/FTtNcvYIirKzMu1mO7aWBUk9OcEn8q5m91C7gs001zFFbMAzJF99weSGY/wkjJ/Kt4ETKunXHl3iEsq712rlsZ6de2M4/Guim1p0RowGZlwAobBZs4A7gjJ+p6Vi6akV5eSwxxGK1MbSXE2zdtVRk7c8KcfKuSBVK8vTPIghDRQRHdEgcs3J+8zdWbA64A7e9U4XZUZ2VjS1d4LWdViuWl1OJiLh4wfLDHnaDnIIzjPPpVe51y4nRUJZWUjJ81jjA6BScY7+1Z8EZlkCBlTKswaTIyAC3X1P6mrelWEWo6jp1s17FAtw6+e7cCFSwGPduRgepp8ormro3iDxO10sdnq94pYqvzL5ijccBeeAO+c4GK9W8K6ddYjvdV1qHU7opviMCrtUcjcCBlj1AbovI68155YabHcx6t/ZEsyR2t7GiwS/M0qliikt1D7hnP3QvHXmu5W+07w/Lp2li+mNtbxSSJcI4CyxLGNxbHLLubOBjDVMkhpl3VLJ7HUxfQou2ZtsoU/KzHGN3oeozwSeDUgvnwQqqCCBgtgHOfx//VTW1e11G3vLObdLGkaSpOo3ebbt0lXHLMrAZ7gjPtWXASblbeYhpzlQw+VXbqpUnghlG5TnGcrxWMoG0ZJouvc+awQksARtJcYYH+EDrnPP0qJZXcqIVJkZiAcZAx1JH6dxmmAAx7irBgjOYNpByuSVz0DYyf8AIqV3+zyyOyq8bIxdxghlKgcEckdDkDHrUpDuiOKJ5jDlSFZgJHJyFVhgr7nDbj9Kv2+nxW8AuLm5BCToGbywwywyrgnkjowPQHpUVputNNt7cDzRIzK5UZ+ZFG3BPQFd2PXvWzGlrpyJaSMQkNuFVWwBMCSFDE8ZGcjkc8VrCK3Mpu55rrekvq1jHZXEtrbeINPV/LAIEN/EGzlT0VgSSR2J9Oa4S+0+W0it5DG6LMzBFJyqsvVSem7nPGRjp6V6Lrtvc6bqsdmdPVbCO4VkulbHzSt0UtnAA4OTz+QPC32bH7RAXdg87wGB8hdisGV1HQHIHI4PTitUzIZoWkTazqCpaeaqwxM91Mx27QRyq9iMDHPB6+lZQWRYQOkbAsnUjng5zz9fb8K0jqjf8I0dMhDxO07NdfLt3jOQueu3Hb2xWfvdbRohuA35UZzkEcj6fzqhEs5jaaadUVY2lIVFGNvHUf7P602IEHecs3BJIyM+v1qL5jye/P1p+9iQoOP6/h3NAhWcvlndgBkDn/OT/KporW4nQCJG25OWx0OPXpUMfzyKCDkkADGQD9O5/ma7Tw5pEeo3QgmSVoVUb9zfLu64IxgnGDgcDoaicuUuKuZGk+FbnWG/cshCjDHdnnpjjp/WvQ9K+Fdgiqb1BLKME5PyjODgKOBjpXYaPpMFpBGscITAJAUAfifTit+3jUjhSoPfOckdzWfM2U0jAs/BOjWyqqWUeVPVh2Pb0rUGkWyKwSGJQT/CuBkYGMfTvWsFOSCOMA8UxwM5wOOgxz+NPk6gmZL6bApBWJW4PQ9unOe9Z13ollNGN8KkZyvA9feuhkQEjKjI6/WqM6ArgKM5GeR+X1rNxGmzj5PB9hLKSYUIYdABwR3+vpisZ/A0Vm7SwuxJJ6EnGT6dM16CW6BQV7gkZHT9DVSVS6kcsBwMHAY/SspRRpFu5wN3B/ZVkzQgtKTsCN1Zz2J+p5PYVBDr0q3GI1jbysK0fRpZG/8AQU689eK6XVbISsJFDblDbWK525GC2O/HGa5KfT57e/W6hVI1CjK7Acnpn1yBn1HNZOJslc6EfZ7OzuXkLCNmaWd92WdicnnOe2PpWXo1reJPKZWSJ7r/AEi62JhkQkeXGG7HbnPoOevNWA9vNaq10/7mLEjFjjAXn5vUcfj0pdMvrudLq/vVWO0kbdEix5ZR0G4g5PGM+mcUo7ai6lSGyuNHjuWkuFnuNQnIit0Q7QxB2jcTnaoyx6c1qJFY6fBb2BXcAMZbADAH5nb/AGcnp6kCmzwraajPrN9cItpbW5WAYx5akZZm7Fj0GOccVi2FxcytPrd1byzzzOotrKIbvJT+EucY3Y5xzjOTirauri66mvrfh+x1+3WK5jG9RiKZQFeM+nuOOnSsCLVtW8JuttraNeaZjbFfxfMyAdmHpzj17811Ze8nliaPbFAQd/moRIcjhgOgIPB9etV9Tk+wWMs4iN7cy4iijZQfMZjhVIHAXufahT+ywt1KtzImrzW6WtxFLZSoWndSGVVPIXIP3mIAK9doycVZuLN3iuSH3Q3AUwIiE7WC/LuPQdOMAccYwK5i+8K3ekWZfTLxY1nXbeQO+2K4YkfKoHKk8r7Ctjw5rVtMJrF4pbS+hUzT28xxtIGPlJ+8ABgH0pypp/CLm7laIsqtuBU4wQRwMelLdxJcaTe2pR5C6KFjUnLHcMf8Bzg/SluZ7Wa6eSznWWGRs/LyqnjIB6d/z4p0UzpMHTcRkYIb/PFeVJOnUuuht8URT9n8OWFta2ohbUmCxQA8sXdssxHZeCSfQVe1jXE0u0WREWeQsoKcjjcFJz1JycD1rlmWSXxcNWSMS75GtLRv+ebIoJk91+Zh9a6y5e0s4Dc3f71reNVZ2AZmJYHAXu24DB9a7ZNKUb63MFqrmfaRa5ZSW1iIIpIX3M93khkLbmOQeMqTjPetN1sfD1lqOpHc/msrsp4LMAFVB9T29TTLnUrh7WzEMbW95dXCwsjkFouctnsTtXn61bv47D5ZtSBWO2cTgN/Cyg4LDuO9DldpsnUm0e3kttOVZ+bmVjLO3UM7ckfQD5foK5Pxc+dXKCYHdbrF5SBjKzbmbbgdVwAzDg/KB6121s6yxrJGQ8b7WQgYLA9+efQ1zUfh/Ste1W81aRGZVkKpIHZdzLwzZHReNvpgGtaUrPmZLRkaTrOt37/YdF0xbeyiTyjcXanMcgPzPx95uenTNb2heDY4XNzqsv8AaeoSEkzTklV64CqeOnTg89K2ILy1j0y3vIYZPszkLEqRquAScNjoq+/pzVubUYUiZocMAMtKWCquO5Y8YH4mnKbewaGfrWhpq0tlHNKFsIZPNmgOQZmXGxT22g5JHU9Kv2Gow37TpDllt5PKkfbhS4GSFPcjIGegPFZkGutrEdxb2G6OeNijTvGdiDGdw7HqMD8TipdIsZ9OsraGUK3kptCocKWPLOx6sxJJ6YzSc9LCsy/M5uZZbeMb4o0zIORuY8qmR26ZqhpmgLEqXN8BNfMGaV8/KCxztVemBwoPfrW3ldm4AbiQCeOagnkjVdkkoiLKVT5gCSP7p7kUr6ajMlLnT2u4LCJ7aDT7Ngix7gqyTDO1VzxtXP4scdad4n1t9E01ZRbvcyTzrAsKfeZjnIA79DT7TS4HtLbTYbVk0+MrvkmTa8hDbtq55yTyzd+1atxZwXklvNcbTJDKJImA+6wGOPwyD7U4Rvqxs59dK1G6tLBUuWs0hnEswUHzJcqTkkcAg/dXoAMnPSrNzbaVDLZXLq93cRzmKAKxkkeVuCSD1KqDnOAB71q6hBN/Z00dpPHbTFDtmYAiMnqxB645x71z3hZbBDd3UMbR20JWOC6nYEyqw3M5LdGZuT04oSSC7OtMSE8BccgNgdDz19Kq6fqMlxqmr2D25jjtUiKsyt+8Zs5ZT93aOnrnrWTqviO5hAl0ux+3qJPL2q3zS4I3FCOML1LHgmtDS/t0mrGaWdRbm2kVrVRkK+4FSW6FgAcn3xTuIuOsqxs0YV5j8oIGAqk+/ehUisoHnZucZY9zjnaPX1+vWpTwoYjAA5P+etVrtJp7KeUIWl2kwID1IOQD2yf5VhLyLJFunZ7dHQQMyGWUMc7ewUnoW55qaREuIGUy/LkZZGxkA9CemPX1phUNCxmcK0xw4Qjgn+EevfmiHTbWGyW1EQa3UbURj8qjrjjr65601cDe8Oqq6TtC7VE8uADn+NqKPDqKmk7FGFE0oAH++aK9aHwowe5U8bZ/4RpsAE/arbAz/wBNkqvqNtbXdjLFdvtiKncQ+3AA9R2qx42JHhtiF3EXVtgev75Kx7pzqWoLEzqmnWzhpRvx9omHIUHoVXqexPFZ1RxJvskENoIo4w0SqF+bDbgo4znqMY4rntVuI7a3LggAMoRFA+Zs8LjtwK6W92rbykOqnBYtuyF4+8e2B1rzvV7iR4GuX3KCCsDAHgHjfjqMkZz1xWbsMwdblZbhrudEVQ7Ms2RuaQtnr1ZgcDGOB1rntbgnjiin1C7kbUJ9u2BsErGM/MSOgzwowCRk9Ks6hJdGdSF8qVV+XacFyBncWP3TyRnGSKy72e2aZngjC70KsGBY8nIyTzuHTdnPat6a0M2JYXi29xb+bzCsyu67jtZc4JYDg+veo4rma1mDRyL5iswV8A8EMp6diD0qDPBHHPv+n0pDgnIwDwBz/StAFRQqsoZlyu3IJ+6e306U+7l89jjCnaqgINq4UADgcj168nmoxk4BwD0Oasx29u8Ac6hFDIScxurfoR29aAJ7bVJbLUlutPnktgrK2d24sobPz9mPXHoat6jr0d27xxw4giu5pbMNlWSGUkvER0255x2PSsp4AMolxFIQ3HzYz/temP1qEgqSjjr2POf8P8KLAegRXsfkaMYZFkf+yprZHD5X7QpbhQOpYYBHHJU9a1dK8Qte+FNPaRF3LKbOdwp+SZsMNy91bd97gq3oOK880KVU1fToZJxFbm8jfc33UJYZbtwQAD+ddRpEV3F4iPh6+kW3s715RCxAKybWYbQQcbiSCSeQAPapcUxps6W21yK9juor9zZ6nZMTI/VQVwGZe4yuCV6de9a0d5bJcR2F5IrRszWrsjZKq0eQMHod24D2x+E2qadYS+NboKtuJzbosUDsFWSVg3ytjqpUEEdecmud1G1jLxa/aC5t7a1jIuLaTAZZ4/lVWbPABx9VHHNZ8vcu50yWdyukCxeVZbjy9sM6SbVZSwKtnswUdOMjmtGXfq+k3dy6NFM0DWqhn3bNpJDA/wAWTjntVXRtW+2BZ7YQBjGjXNuoBYFRtPB/h4yGxjpVSXe2mLqMFwEuLeSWORI02liCWKMD6jac46jNUtiWzm/E15p+i2FqlgJIbiRRLbzctCjggFCTw3O5QME9+CBXE6pHNPclriBoJ5YvNi3ncNrH+H0G4H3rrtTm/wCEh8Gvdh1ika4ZyqpgLtO1oyRnLYO7OAGwOnJrmnlt4rIWyEXVrF88DO4Ywlhhgv8AFtyBuznB496aQmc7cu08z3EkmZWI3tj7x9eOM8VX6tknOMjPrxUh+bdlgec9MZ69e34Uw/Kw6YI7HNWSLn1Pp2qVEaMqBgyuMgZztBPb3wM+wqIYznpx19TUkSBn/eNtUZLNn3x19f6UAa+j2Ec1zGpClmbmRjxGB1K45J/yK9c8PWMcCQPEzNDgshAAzkdfr61514ciuzE8um2wWWTC+c3IhiA+8D2OepxnOAK9W0q0+z2scRmVyOjZ4DDBPHY8/wBK55yu7GiR0ca5UuNpLY+6OnHXnpVuA4Qgrgg4PTpVaFiANzA/N6Y/AVIrkN04YkA/09aSdhbGgGyASRyBSPtKnC+/B6VDFKccD65HSpQSRyPrzWqlcGirLt3Bjlu3rVV3G0hgC3r6ZHvV6QNk4wpBB644FUJwNhUkL68Z685qJjWxSdtjbFCgFc5PYfyqI4OSCdpGfr+FOdgzMAuWzgHPHP8ASodzMCAeADx7/wCFYyNYlS6i3RbQC2T0JPQ+/pXPX8C7gAFKqDlSeV+tdWuGGCD056gY9KydWtiVGSOmBtx39/Ss5RNos801ZmvbsaUZRFalledlPLgnPljHPYn9K6uP7bLGYoEt4rVUURq2SAARkHHOcDr0rNvYkt7mOYoqncWLYz1xz7HjrWrauzmPy5GiAPRADuHXHPSs3rohWs2Tz6fBcyTPdymaJ2UtCzDyww4BGeSM8Y7nJ61dREijVI0VFGSFVQFX6YqrM32ySO3ilUGNhKzAbsMudqntkntwcURSX9xbo5t47aXeN6yncGU8/KBznofbpUoPMtNJtXcSSP4sehpJneKF3RDIyqSFB5Y+gP8Ak0LEwwZH3lf9naBnuF7n8aVHUyyQjO5AGZscAkZ2+ucdvSgaIIbULOt3Nh7hR8hIwFz6DoPT171iajoumxRm4FvNLetIGt3SU+aZOuVLcYHVuwAyeK1ru+YXUNlbFWuGJefyyGZI1GTx0DE4UDg5qoIkeGXUdSQ25EZDo2AYos5KHHAJwATnJHFVG8WrEtXMC11Gaa5n0mSMTm1X7Qt3GoVWDfMdy9yf7w4PUVeDhjlWUE4OVP04FX/CyRz2EuoAo0t5KXnZFICjoqAH+FVx7VXubf7JdyQMNojbCHGAQeQfpWGMjf30VS00ZZtY7eQwuI1EkDMUYDG3cOTgcc4pHYX2qhAokh08CRlUD95MQSq/8BHX3IpILkWMUtzJ8sSIWY+u0Z/nxip9Gi+z2Eccrg3Mw+0zAd2fnJ9OCAKwpNpczFNJMp21rdau5fW7CKKOFSIYlctktzu3DBDAfLV3SdBisrSe0mklvI5mO/zjuIU4+XJ5Pr1o1XV4tIhhQIslzcSrFbwZwXJbnJ6gAZzWwG8kNI+3CtjLOB15AGf0rovLlTexncc8KNA0QdlBQqWUcqMYyD2OOlZsyW1tY2miwEpb+WFlIB3CIE/Lx1Zmz+GT0q4NRtW06W7EyNBGNzMhzwDj8TnjHrVSy0wXEdzdXSnzb4ZeNmI8tCMBPrt6+5xVXstCXrqR3dxJrlnaHTLeL7O0qb5p0BVFUk4VT948Ad6sR6BC8zS6k4vGEzSos33IwRjaqj5cYA59auQywW8yWEe1HSLckI7IpxwOmM9KnnnNvZzTFWdI0LYUZZioJ2qB1ParXYL6HHapf3L+OtK02C5a2skiaaZUYIrE/dDdBjC4966yLV7WS6lti6lo4BM7qQyopOFOR1JOcD0rH0zTLXVLqPVp7WOSUoWDTR4LM2OAD/Cq4UdOcmrmmeFdP01vMjhDXAd2Ezdcs2cbRwQOw7dqpyi/khWaFj1C91QXkFpA1o8TtEk86kgkLw2Oh5PTsK0LawUrA94Ip7iIK3msMYbGCVHbjPFT3MktrbboLdrmQELs3gFgWwSCeMY/HtTpbmKBWaRlVVzlm4A/z2peYakgRfvl89Opqnf31zYwy3KW0BhhXcwabDMPReMZ54Hc8Vmx+IJNRsZJtHQyyhmCG5UooK+v16D160ks0kcH2zWHZo0cOlpDHu2kDO3jliME9gKTnyqyHYl1m4NxNBpSMAbkbpOQGKk4Ax1x1J7YGKjgtrbUY9QsUwk+1oyjLuWFWGASDwWKgMe6gginazeQ2unDUII1e7mVYrUFcs7P91R375PoAak06OPw5pQtyxvNQYGZ1DYkuHZgGYA9Bk4B6YGKLdWO/QuW+lQWdpFDGxWGCJYlUsMKqjHB98ZzV3TLiznuQLa5gm2gqfLkDYBB79O1Zkuria+lsI7ZmuFCqVcAfeXJ3eigEZPfpSeHPNktbGUW8UJViNsCbYyAxG4DuD1qlZO4dDbGG2kjIXnjnBp5YKjuzABRk5PQDvQwAlYDPDEfhnvUN1apeqqy7gqsWCq20MSCPmHcd8dM1nIaKcU5muHv5pUW0UYt0C9MAhnJ7+melTjVLYWJvpnWKELuDZ3ErnAIx1J4qXyIILTZKitGqhTvAOVHRcdD24xU0eAgwix5AOzaPyI6Z9KSvYb3Nfw2/maOH8t0zNKdrYBHzt1oqTw8CNMYHr9om/8ARjUV60fhRzvczvHau3hWZYWKyNcW4Vh2JmTmol0iFI4IypaKIEbNvytkY+YdcZJP15NT+Nzs8NM+0ttubc7QMk/vkqeOdLiBJUbcrKGVlHXt0PQ54xWdVJsaOb1ZYLhTZkkWkLBZNn8RHReOoz1Hp7VyfiRhtkYnIIOfbAHTHGMYGK29VUIZbWztWWyh3nK5xIw5c8c8n5cD3xXL6nNqG6OxlVSJ0Zt7KqlHGCreigDjHJrKO9hnC6yp8+RXBDEg7Wznntz1OORzjFZUy7JGUc7WwWB4OR1/XnrWtrk8janOxmjlZyrR87vLUDoPxJ9R2qkLOV2iyjPJM6rGFGSzN0H48/h6V1RsQUyyjOSuQO56fj61PFbiaB5TcW8RQDajPhpMEDKj+775z2ru9A8C39nrJ+3W1m0aosouJ18xYgWxuVPvbwQRggqcZru9L8DaTFqUkjxRNJECfNZGZmZhncGPy5xnOBx04p3A8Ph0i8eWCAxKk1xIsUUTMCzEjPKjlRjnnBIqS00S8vNWGnmJo5SrtlkI+VFJJA64OMA9K961HwfptvE5s7G2ilaNV3pmMg7gW56AEL9SKw9G06wn1KW9tppZ7hT9meZlK+TEFLKo3ckFiTuAwQAPWlzWA8ytdIe3aKOeAFprWZtpwVM0WGxzzjae3rn2qlq2nLEy31qkrWMsSyxyOdxCnAKsf9k5+gr1i18Kuk9qt9Isi2EKqqhcb9wbcwPYfNncMntVAeC3fStQFzMtvCfOjRABtU7sKwOcqpTGeOp7UuZhY8ilVlby5FKsuCwIHy5wc8dsdKu2FwGvkWUTsZHPl+QSXWRuAVB4OehXjNdhpvhd9QuLVzCfPgRYbpVP3CuflPGAGXo3Jzg9zWh4l8F2vhnxHZX1mFS389THG5DbZGU4bGc7Nw6cHNVdAUbW9ufEE1zC0rDU4XDWbLn9+yxFGjOeVY4bb05z9a2NL1BW0e6XULFbmHU1jiaF2OGCkq4kPUOgVj0yQB1NZVnFZaTDdLfWMs8q6i1nKkEpRhsQMZYiec5+bHUcjnNWp7GQGynie91KxkYsrKmJIWYZDKw53fLncc5I2nnky2gOs0PwzdaLcNBHc3NzbKhktZJ0RlDMSGUH72GXbkHjp71f1RWey+wXMkNs5kMjMqn5FZcKxJ4bDYBIJAHA4qDTPELz2hU3yzqI0Z2nHlBQQcqSeVyRkZyo6Z5FUNW8M2FxDHNBb3QEYMhtWuWBTPeMAlSM8nGRmhvsBx2vveeEmjsEEUjSfvW/ebPMYjB246jAwB1/Cua1Kewk2T2SlJJEIm7E5wTleAT06YHfmu41uBH0prpUba2WMcluGDFsjoMsTkE5yBjkc1wV8I4nxAhijADR/PuIBAKhT12nLZ+oNOJLMosMkDJ7c0oUE4xzjnB6UpUkY2gYwOnpTMEFWwRuyD2qhDicY4OPrnmpYFV5ESThATuwe3Tkd6jCbjwPb2qZIWRAsittzllUDLe27oOv5UMpHoGgXEyaY0kLfYbAErJMxBZlH90/3icjGAAOmTiu/truMJBb26FVVVJyBld3OD798cmvHIJ7zUFgiucRWsRXcwyqIo9uvHp1J9q9K8MSyXAEkdu0WngMkDMuWkJ6tz3JHTsOtc0lZ3LTO5iVguTgA4yTx37D+tTxlRwCARk5PGR602KMLCseOceuT/nimhlLkYBIIGCSMduKQblmI/d5OAO/f3q2joMA5LDmqm4+YqhSCB3HUc1biXauSO4q4AyGffuDBRhuoPpVSboASuPY/pU+oajBYwNcXEqRxLnLM2APr6/SuOuviBoAkKG8AbG4lkbbg85BxSlYaWhsvtEmWBA6HPb0NU5ZRGW4VWzk4JP696wx490GWKQx36sE/iYMv8xzUEXirRNRYpHqse5vmIJIwR2BI69qyaZrE6dJg0IIBYk4OOcgfzrO1R0aA4/djbnJGM+wqjbXiOrMLndH1Deo65AFYfiPX4LKORWlZ2RT8hG0sx6YHp1qdW7GiXLqyHU4BcQ+VEw3OMkt/CuevvVfTIJ0uSJHkMZAUxq3Ax/F6jj9OKwrDxRIbg+ZaxZbqVYg4HGDn/Oa2bS/S9mZAViVQpnJYgKpyQM9Mk8EZ6VjOm0x86ex0NpEFZnt0WKFpN5AXPnMeNxJ6egH41X1S4muL630mzdkmnXzLidTgwwg4JB7Mx+UfiafHc2QuliO57lEwiopIIJ+6p+7nufQc0mkxSmS6v50CvdPuKFCGCrlVUE8lR1HA55pQ03E7Mn1i8ey0q4ltgWnKeXCuc5YjAyfTqSfSo9KtWstEt4ImZ7gRBneRixkdhySevsOvAAqHWryzjMFtcXUUU87CEb3+6rfKzYHJOBgfWtAXFtEkCq48t2EUW3JBIB+UH14607PYL9TMTRn2XqyFYDdSZd4DhmC4Cg554IJPqfarCW6WtqizvLdlFKqJ8Nuz2A6E+5zxV+QrtAGQMZ+Yj8znoAKxP7Wt3hOoZeS3XP2dAuTJg4yF64J4B49al3QM2oFEKKETylCgGNSF2j0GOO3asnV50l1AwpDK00MavI2flVWOFBY8bsjI9qmub1NN0qa8uQzbFDOh5ZmPRc9zk4/WodH065uNGim1CYrdzt5sxRsbmYEqGHptIAxgd+ppuLlB3E3ZmVqayPpUkKRs7MyoyrwzKWGTjv0/KugskKwM5cNPIxZiOgAH3R6KAKy0LxXRWaMhlOzrkHAHSrlo6s5hchlOW54B9jXn83L7jRU43u0cnapqfiDxSdXtYV+xwb0tppDhQB8uVHUseTnoOtddpmkTi1ji1i4F6ysJIlZTiJhyAT1YjnBq/bRRWsCQQxqsaLtRFwNoqidbij1AwFD5BXbHLklpJAwXaF9MnAPqCa7ZTc5WjsjFK2hM8b3Wq/ZDbGOyhCyl9oCyOcnbgdh/OtZCrrk5UcnceMY55/n9KyEvbzUbbNvCtpFLGwSd2DMrAlcgDqMDIPSoXs3gYlr25uJbiNYpCz/AC8DDMF7Ern86m6QWuW7KJruS8v2dlN0PKhIGGSJejD0Jbc2fpWvbQrb28aGVpGVQC7YLMQB8x9/U1TRxuVI0KAAKvsAOBjseKZe6otuYUkkWJpnCjnJJwTn0xjOTTjUsDRrfKN21iXHHXPHXH6mql/qNtYwqXdELOI13MB8xHQ+/fFY+nXl/qmq6hh2ttPtXSGMMnzysBuZgT0HI6CtC20O0jeWadVuZHuDMu9BhCeAAOmcdSeTVtPYHuVoNSvbqeeO3smjhRVZbqUYVtw/hXqTSadoiWzSPdXU9000hlbzT8qsRgYX0xjvgGtCS9t0vJLSNt1zGgkZAclVY8E/iDgdcUlzLst/McBiThVBwCT0BP4dewrPXYZMYhGoaIJnYNik/KSOgz2HH4VRt7fUdTgjGoIsMYIaaLABZhztyOqjH1OOap6LqckxXNvLfCR/MMy4HlqxIX5T1XjPrg+lbd88sOmyyyMsahWec7uVVVJIHqScD8apK4XOX0+K91bxle6jHAZYLPFvazO/7lWI+dgp/i5wMdfXFbcWj3EXiBLr7Q0lr5e6QSH5mlUkKR6LhiSOmcVZ0Zfsum20DqqsqCWVVHAZvmI/UVoPd7Jwm3crHGR1JHY9z/Kr5k3qKxh38qX+pGwtHVWYhJ5UXazErk5YckKvvjcwHWrVtr1g9w1rpkcl29qyxN5P+qj24GC33eBjIGTmsPX9OtrfTpUt1YXF1I5RpJGKxFmO44B+6DyF5y1S6VBqlncx6dp9msWjWtuIwXVVfzsA7mPqckkDOCcHvVaNaCd7HazKfPfAPXPp15/r1qC7vIrC0kubliscYye5J6BQO5J4A71YlUiYEtklFJJ9cf41n6tJDDbxSvEZ7gSD7LF13THhTg8EDJJ7YGaljWxW0tna6u7iZJWkknxHCzZKsqjLY6Drj0Bqe5uL5p0toHgiBUvPMCWMCdAw7MxIIA9eajji/sPTY4Iy13eyttXccmeVuWOeyjJJ7Yq9bWwtkw8gkmdt00hx8zHvjsOy9sdKhJ3Ga3g6KK28ORRxLMkayy7fPbc5HmNyx9T1oqz4fI/stiCTmeXr/vtRXrR+FHO9yl43DN4aZVYoxubcBx/D++TmpdiQQhEACqoUe/8A9fufemeNP+RdPX/j7tv/AEclJe3lvaQma5lSKFRgu7YXP1PvWdRaopGbfskVqEjG1FXaq+n+ea4m/tDfyywSHylZS5kPXOCFHrknHHpzXUa1qNtbuIpnVZHJVFAJyRyTx2GK42K7udRvYLi1tJWjWbcPtBKBgqnaMdSckfhzUpoZhR2cusXjWcNtbvHMIS8zKB5MiqRtVhyR/CV7nnrXpGgeH7OKxiS0t0jniDRGdWDGJiTu2sckN09Djiud8N6CkWtq7XXALHGwqrsGLM4PoG3AcA967q0li8iU2pEf7xvMZQAzMwHQ9M4xk9a0iyWhbSxjsprmSRGe6kZd00p3MSB/Cf7voKsm7eO2KRgll3SOrYBXPOMdwB1H4VALiJkD3DnduCqqgMWOQMAY4PBqCBEiW+umfZubdtzlVYnlSepPTd244qriMW21uW5uDZz2LsLuZvmlbLMAeAT03EA7VHIVeea0UitdN0+5j0+MwTySBmdlyWYkDnHQBQfXA61VFjZWZa+81rudsrDK2WVA38KAdyfYccetZVpLrcviNZLm3uobCFdrSTqImYY5VEU9SRktjGMikgO9tbSJrx2BJOAxfGMkjHfgD2rP1XQd7PJErCQDaGVtu1SME+55yM8ZrT0qSSZg77SHySqnIUZ6/lgVfkQyzFCGxtyORz/nimlcZxFtoMlvr/nnDCGJlChMB/mVlZvRgd2OO5qLxDps2tpJaagscT3carZOrA+XMjbgjN/EpwGHpyOcV3btFiQBgSCQx/xPeuXv9S8zUjbukkUFtcIo3IDuyM78dSpztz25zStYGefa/Elsn2PW7K5tJ7uTz47iFQ6tOCQxUcEgg/Muc7cEZ6Vd0O4l0n7I8N0s+n3TSGZ9g2JMoyA2DlXOSMngnHetjUbWe70a806R4zHDPMlq10c5XAZQxbnaGJUnnjGMVx+jXB09bu0maC5tbnb56oXVlIyvmDI+Zc5BbnBAPrRcR20vhjQdWkkjhW4s9R27hMmOCct91sqwydxXoD6VlW+oXOivLbaitvN9ldTBdqMeajcEgZyDnIOBjPFWtIvLxprKUzBpEj8oqykh8BgrMByGKkLnAA75yK5+IW2t6PqjXE6p5MJU+YioYwrMVZlPXDZUjOM4PWkBR1u8tNctZba3kmD20jBI2k2BCM/MF6Mp7ck9hiuQhtJLqYJHucspB3cmIDgjJ5x6dwOOvNOLuLL7QVaO7i/ds6N99WB456FcZ6cg+tR6dqT2DboyuSNx3ZOQO3rirsyWZxwHZQuVDEfUZweaHckjqcDAwMf5FDyeZLJIQBvYsRgDqScD2ppKlhnGMYznt9KroCHZ2gZAB79DmnqW5b7QVIHCqCN3sPxpo6gFRkD+LjFTQOysAn3s8ttzzQM1raMr5b6g8so+9BaqcSM3qw/hGO/XHPpXpegTXFqbS0cF9UdA2wA7LWNs4jUdjjB9fxzXnWnSx2qrK8o80nc5DDeeR95v4RwCMc16t4Dhlu3k1GaPYJTuj3Lhto7kHnLHJ65AFYS1ZcTso8LEoAJAXA4wfqfx/GkPyPuDHsCcdMjp/hVqUKQCASfbuAe1ViFUsSw3Zz9eMfQVIy1BgMM9eDzTrq4ARlT5m6dMY/Gqks4ijYkBQo+uPfP1rEn1eG3jneeZVTBJZmwMHHBzyfXFHNbQaV9jH13Q7/XboIrswByNv3VAPX/e6j6ZrifE/g/QtLYLea7HHcBcmAsGdT9ByRz7HNWfFnxDuHR7HTHktrUjDyKT5s2Bjk87V/U/SuA1COWzht57gvE14hlQ8bWQZUkMTuZsjmqjG7uht8qsxRY2zNtFyyKCQDLCQOT39OMUtvps8tyqwMrMTxsIYkD09+4pbS3uZ4I3DSYlbEZkJEbLwCT/AC+tek+GvCltaRwXMiCWU7XIYEhefT+tE5cq7jjFPXYbpelXWl6VGRuLzEMEOSVHoffJzXHawVuNWmeYrItuAuSdqgg9WPXHPHvXul1b+fpwaJFVhnheP0HavJvEWkwW/iHzLgE28q+cUTjcwH5deawi+WV2b35k0YVlqsMEwECQAEg8W4YH2yefetvTtOs7uN5ZLdXMjhnXpuYHOSM9PbpiuWFhcCZnhdpcMWI8ojbnJJYnitFbO4vYxHfT3EUZZVWOJgsZBPViOTx2qqvLvcyi32Nx/GlnazT6dY201zdx5jgSBAys5HTHoD1NPtLDxZeWUcU15HpkedzbCZJ5WJySWPC/06U7RrOGwd30+xbyopBBEGI3KWwGYk8lsADrwPeuimtyq+c9zdymJWykZCiTj7uO5J47GsedL4EVyt6tmDD4f0myumitPMmvLgBLm4kcyOqkkkAnhWbHX06V0Vok8JaOS2git42C26x/3ABjJ6A5qvpUZs7YPelFu7xy5jzj5sfLGo9FXI+uTU+o3sWnWUt3IAyxgbUBzuY8Ko9yfyFZtSbKSSK11A62EySySzlnZV3KFxuO0Kcdhk896bDaw28UcNtEAqgIuAM/KMdevaizuFvdPXzi0zjBDRtjLLyTkcKob5R7c1n6/POltFaW5xeXzCKBEHCr1ZyeuFHOeOacdXYG0Eyvq04VBm1jfyVK8hmA/eMCOMADaPVia25Lj7OIYYVQy3LLDEHXKqTzux1wqg/jVW0t4ra3itYFxDEu1PcDqT7k856k81FZWN39vmvriRUZ1KouSzJnjI/hUYC++BzQ3Z6A9h+sWi29+JSPlkBVsDgMvA47GqayGNgBuzgE8djV97eGVTYQxqzQRfvZsHLTA7gAB0Yjls9Bis1JA6sSDuAHp1z/ACrhxULS5u5cNrGqHM3IIXC53f3R6/1rC8OWvmwPq14zShEaC3YKQBCuctj+83JJ/KtyzdPIkYgZGQp65BHTnjFYni+7NvoItIEW3im3RO6fKsaDHyr6MScY9M1rh237nczkrO4zw54hW+tbi8vEaOzN0tvZfJj5egUAc56E9sVq6j4js9P1GPToozc6lNhVgTA25H8bE4UcdOuOlYOt6Rq0o0WXSduyzRSvmMFIcqBvK9xjJ9a09A8LWlrLaagZlubmMMWnyG8524Zj3wMYHoK6GoL3+/Qy12Cay1uXWrGeTUJUjVXkkWBNsKcYVQOrNnJLHsOMVp2enLb2kMBRZ5IlB3yIAMg8Fc8r1q9eR3QCiyS3aTJDeezFVXGMgDqe3asrxP4ltdBswgcPqDIAkUanK54LH0UHpnknArNKVRorZMJfED3esnRtPiEt5C4EzH5YoVC/MxYfxDA46561sanqTaLZG9kVWtYYmaTcT5jPwFVezbj+PpXDaJp2proCnSpGtby6l82e6uEILkHO3+8EA4z1Y+1dDaaSPt0lzqd3LqErOsggkGI1lX+IKOPYDoBzya2lyRe5Nna5NoUk9l5C6hp9wt5qMjTTTNtKmQDdsx1VVXAHbjnmn6zqCXWo2mjQBhNcAtLlcBYejNx/EQCBVbVbhrzxJYWFncRLdqpuJhMx/wBUG4QAc5ZvmPQ4GDxVpLWGHVLq5unlSRYVMl1IQsJXJ4U9AMk5HWlNtu9gS7ms99aWELPtSKJE3NtGAFXgfkMACo3Z9S01lltpFiniCvE3ykKwAA9c4wfrWRdXdje3sFqjedbQIt3cFDu3gDciD2P3j7ACtLTZtS1Gxia4ibT2Zy52MN5UEFQM8YI5OfpWfK9mVvqVdVvToGnQYgllkZ1VY1J4UsAWY9wOOe54qdI77UtOn8iYxNOG2y9dmcgKo6gDGSfXipZYNHtHt7aclWkmUxB2ZjuDFlBPZd3Y4BNbRdEA2KxZSRtUYznv+Z5ppWsxdDE0bwra6Xa2kU0091LauWWWbByecEgehJI9zk1sPeKg2JFJO5ONqDI5z949B+tZWm39xqWrapDIFW2spVgVUyCz7QzFv9nkCr51G3neeysXiluICA6qflj3cjd79wOeK0s3qLoaR3tFA8i/vCgDBTkAgkdarvbxvdw3LK26FWVPRd2Mke/bNFhJdPplq99HFFcMWV44m3KMH17mnBmm4QlY88uQDuPcKP61MtHqNDZ3tYLj7TIC1wqFUAPzFTyVUdAxyM+1UbS6js7iRL5iNQuJS2AvBQY2le21RgHoc5NXxYwrcCZQ3yrtRd2VUjnIB6t1OabcTRQLJLsUlQDLI2MKq9y3UH0HXNZ3d9RnQeHDnSieo8+bB6Z/eNRUfhlzNoiyOAC80rY+rtjr7UV60PhRg9zN+JMjQ+Br6RZhCyPCRK2cJ+9X5jj061k3FlYala23265Z44mUrl1VZXUAg7VOT0zt55OTW748Xf4UmQsi7p4Buddyj96nJXuPasZdMgisPtcimG6dTM7QIqkSYxuX04A49ODUVXqhoq6vcQ6fatdYChFLK4+8SQPlGeQx4FcxBc3LwyqEHmqjSzqo3MkZK7uT3yMfSrepNqGpQyWt2hjEKxO7KNoaQAsCpPLHcRkdAeKwmuEjkYTTBQyhrlmBBZQQdqc8szd+eOKhXYHY+FXeZQTIpEMjr0+bawzknqR7+vFbkN3awRTW0LL5hkZmY4Xcx69enGMe3NcPBrAitZXs721aS5+XEjNEcgkbTKAQwyeFIAApiMmhm7udTuxd6lc7MW0C8+a2AMg8DACjAyMc1otBXOzkWRA7JAzRBR91tpYZPOScD69utQ3unC8gKXMoW63FgzMAqqwU7QDyQAOvXJz3rik8UTI89gHBu50Mt3JcSL5aSYHyoASWx0C8Hd61oy350rxFaxRwC5BULcLINzNKwGct/CAAoJxjNNOwjtU0jyHVRdT3DyAlmbblVA4VcYVRwOg6jNSW+kQO8c8waWSPkKxJCnJ655LZ79O9W7eQRu7uDtZz90Y2k4Lfj/SrsKo8YIwob5z8uMk9KqyAggt3jcrG2CSGKk8KAfX19RVu2l3SMWxkcc4+Xn/P1qO5uhbxSyxhZQilmVWBLYHQehyaxG1VLaBpWVllcj5WHQ5zjPTgH+tPZAbpYI3HCM2Ppn19D1rKuIiLzzQivPEQqF13Mmc/mMHr+dYUWpT3FqkRuMtdXQkjZWLbQz5GT0wFU5+tPudUdprJ45YS5dgsbsA0ygtkKeoKjB24GRzUppgZusrPb6rDDb7VihjmaYZ+ZmkyFHPBII3AZ6VzNo9tNq9xcyT+RHCdiTu4EbEr85QrxvB+8vIPSrviLUbZr2aadHa22CeSJGbfKQpKqwByvqzH5dpyK4fw/cPeapZWarHHAIppJIExtCHLHB6KQPmB68UJXEzo9N1+O8kW2iRJi8u/yI1eKckkNkSfdJ4zt444p/iA2lvrDXNrOr3VzFOJ42IO2MoCWZf72cfKQDk5561xId7WeUpnKzqkboSfOKsSGX8h374qBtYn3SzOEWdhuDLhWLZwxZupyvHp/OqSBO5NaWl1qtssVpbSzS+YXCnlgi5ALN0LZZqmn8N39lbvNcBImVCyxhgzN09OBwfzr2LwrZaBdeFrS/0eMKsyKsjFdrFl6q2OAQfz6muX8UxLELkInzBTnHoMD6VQWPLHOxWbOQq55749f5V3N/4cttJ0jT7d7eOW/vLdZmK/KysRuJ3HgcECuEuAWgkVWJypH1+h/rXtDRQaj4n0NmYNE+nQMobkFR9727D3rKq2kOFjzPWtGm00RnazW8qK0X7tizZ7tnp646msxFKkLIWA6YHX6D39u1fR+saamp2UiExbjmQFlyGIPAPcdua83vPBUmopLd6PGquMwyx7siNg2MqTznB9MY5oU3swcepxGm25vr63tIlUEtuO44VQOpY9z7dO1e/+HGXYUVixZgVPT5QoHTsO4HpXj9holxpGqwxz27GJxLHKd+CCFHJHRiOvHJHPrXrugyxx7EDhnMCgnkgkKBwemccj1olqOJ0R4Y4IIPA6dT2FRlQ/OSATypx19PTFOZynB6kd/QelNRkViHIwMc9vpWZRmaml2YWjtnJbquT3z3Ncdc+A9S1ecz3VyljEWy6ozOxHqueB+vNelAqGGMZIx0qZVU/Kc5/MCjk5hqTRyem+FtL0ewEVrGvqzOAzNn+8TyT+nas7VtJjuRgkttPyeVApIA/hXIwPc8V2tzGqjIxkdjzjPcVlywC5LRlmHGM7fX9KUosand3Z57Y+Gnu9QJuC3lqQxErbioHQHsOe3ArsLeBLceUpOxSQOMY4FXJIIbCGRI1Abq5wTu49emO/1rOtr1SfuqW5ODzgdO1Z7Gqd0aNnNsYoS2GAB5/r261ynivSklhWYZIhbO1R95Cecd885FdJG6TfKrgYIYjHIIHXmpLu1MsPniM/MvzN6j1PoKctUEXyu55rHZiLdhFlibBVxleAepA6nB6+tQyO0LGOGImV22RA4O0tn5j7AAn17VtX9stnMyByFblMnBBPb2Oea5fUL6KzuvPCsY4QEQDne/c469+vTNYNdzaptdHX2Spb20cakeWgwCxxn/a+pqaW4Zr6O2j2gqPMnYjO1cYCjtlj+QGaybS6dFM8luzRCFmLMRy2eAccKOfT9anENyVSEyDddktcKq4wvds9QMYUL6c1FyB0jWtxdLe3IBSIMsGCd2GwrMPQds9utVb+wbWbyOAGSS0spFDKzYVnA+83dlUH8TWzKYrO33xxqZEURxrtByScBQMcDocdhVKGSSykjtYQJlBYSFjhpZmO5myeiqMn36VKbQWJHs7a0aa7kdkiSEKynCoqKSfu9AO5HfvWfpkJu5n1i5RvMuVCW6bTmGDqFPozfeP4Cn6io1e7GnhwLOB1e9fdjcw5SL3J4ZvQYFa3mI3yxncASpwCNuB/KtfhXqTq2MCBMMCMYOMDriotR1KPSrCW5kHYLGoGdzscKD3HPU0y/S5NssdpjfK6xluhjU5y3v0qK7kSXW7G0JDmBWugCcFmGUT8OS2e1KNrg9h+nw3Vpa26QIszNIZbq4c7S7NyzL3IBIHpgcVRuIRBdSBG3JK7FcDAyOoGeozW5cTC3teZhG5AVXb5tpJ+96ngE+3WsSCye4sbnVS8jNM4mgV3JKwjgAk8gkfMR74rOrDni77jvZofakjYpc7SMlcepxnNTS20d/q8cUiK0FkonfK5DSt90Ht8o+b61BFKPLG0nBGB37np+dXdCtE07T47cSySksWeWXlmJ9T6Y4ArjoNK93qVUWt0UPFOrXOl2ckdpEslxIViVnblZH4UKO5x8x9BU1rJJ4f0ldLtkE9xbWx3SLgKspICqT3ZmPT05NZNsuo6vrsKSI1oLZmkdpU+bznzyo5BAVcKT0znrW1qWl2thJaakZFitbGN5J03HdMRyoOeC27nPXJrvsopQMX3H3cPiF1snjdElEqidVxtACnc0h/iGeAFAAqnoGlrcXl/qhnaWKWb7PCzgBmVTy3oAzZOORgACrniDUbqHQS0NpKt1cbYYApMhVn4yfQqCT6ZqF7J31jR9Ntwf7O01BLcLnDMwUBAcc9SWI9aEvctsK7udNBaKFO5ixHPzEEkDPFRX8tvp9jPezqWSOMs4A+9jt7k5xj1qCfXIbG3l+0yxS3MbDdBA2TlmwuR1Bx+Ga0jsnAV1VgcZUjIHcde/H51KUb2EzjdMV7G4u9UlhWa/muFjZsFvLdsDy1K84UHb2GRknmtXWtNe5R7rUZzHY28LsIlw2JTgK23oxAHGeNx4retbeO0gWC3RY4wxbaB1LEkk++eves6/jmvdSt7E27GxQ/aJpc4VmVvlQDru7+mBV67hcZ4V0SHStNEhQie7xLKXOWGQMLz6KBnoM1sy7xERGVaTGELLkZx7VS1K8lt4cQvGsrlmBYA7QoyzY78Dp6mqNnqGqpcRWM1mrzTRtOsythUBbCg9sgHpnNTzbh6CRWTwTXFzq1zClsk4l3u5+YrgIWzwoBycc5PPSpptZuX+0ppenSXksKqwdz5cUm7HCt/Ecc5AxT00BJIZ4NTuW1BXkZ1WUfKqlt23b0xkD8OK1sxwwFy6qkak88BVA5/DAJqopAYQ8OSSanFdSyywCNTvaBgGuGbJcOepUcKB1A5HatF/sGlOhjhHm3kqoqxLguwGNxz2VeT7VDZNc3itqnmLEk7gqkgOFtgDt57MfvZwcDis0T3uozS6vpkazqEaKx8wEKEUgux95CNoPYDNU9tAOiiuY72O8tUMitazKjsAOdy7sewxgGrS5UYCjCjAAGAAOMVT0e1aCzvJJUC3V1ILicryAx4C59AuB71acblYjIP496ie5SEdw4KxvtiQ/vJD29l/kT2rNkmjmuI7Yov2csVhgbBNxKMtkjsq9TnvV25guWihjtygCsQ+T0B7479+O5p/wBhtQkamBHMY2qzLlgM9STzk559ay1uBueG8HSf9b5n76b5x0J8xs49qKd4dAGlEKFAE83A4A/eN0or2IfCjB7lPxsofw2ykAhrq2BB/wCuyUl2kZ+8dwXBHHQim+OZEh8LySOwVFuLdmY9gJUrl9R8eaJHK1vHePLKfvBImOwdMkAZ+lTNAhmv3CxxsxJ4OAM5BY/yrym/vFnmNwyeYFkP3xlWA7D1Gc/XFdH4l1qfUpDFp1rcsYyRM06+SoVl6c87uh6dK4i8SdFZJZFIYjCJlgoxjgnt+HNKMbsT8xw1WRJkSArBEWBcLnaxLAtx9Bx055robjUtOhv21S2lRFGFggbc2IWB3bmPKluFwCTnI44ri3G3ODz0PNTRMke4S+YyqPlVSOWPqSOBnnFa8ornovhq009rqynawjUTqbi18gmQwkDIZ1b5VbcuFXknr15qhpLW+navqMs2oF2hdZHfawaLadxU54Zctg4PJ61zVlrs9k0rxNIHaFYgQFJIByd2OOw2kcrWnpbaS1td3N1MsQ3xkpcsz+aASdwwNxBY898iolGwJno2leI59SvY4ZJZW80vKI1TaEUYOWYcE4wB3ycetdBe68s96IftIij2IQqMdzMwJxx7D6V5raa29rqEeoQw3ZtfKWG385RELgLw7OpHK7j8pyD25NPsNakjlN1OFUPEJnmILM8hB2bVA+6AOEHA6mlqM9WSCzdZIAQvyrJIBnvz8x7jPUZBxXP628V7dSxBoI4kUMysoZmVTjeAT8q4ZgDjOax7DxBcanHbzB2g8qRZJgpDtOwAwpPXbkgng+g9K5rWLy2fUWS6SSJI41AUgMy5Znw4PJdmwVUkgKOcZ4vdBdHV6lqllpmhNqGnzHbI7RwlIt+8hQvAJwpwApJ4zk155capcQeJra9cKWjVJbiBGLK0zJhlz/E23bk9FFU9O1m3tJRNqFnFdShiPLKbmIPO3LfKq5yc4JJrJubvzruSeLchfcXIJzuOcj2GAAcADHAppAaN5rV5qbzoEUiZiz7AN2NuNm4nlQM4Hf6Yqsl4lnH9mO2J8FZNqY2gjOT3LYPTgDrWfnuOARg/KDkemP5elBVWByMgjpz0NMTO08FfD3VfEyw3Eoks9JjfmY5Eko5G2MH+H34HcZ6167o3w28L6PCxTTEmlZdpe7/fNjH+1x35OBXz4Nb1hSoTWdRULgKq3TgLx/CAcAY46YFb2lfEnxVpWEa/GoRdkvF3Ef8AAh8386BI9MNvF4Q13dbQrb6NqWFliVTstLgHCsB2VwSp4wGxniuS8XXcjJIg+U427WHzKScBc9+xI/Go4/HMPiK4kTVJY9PV0wkTBmRm9nHKjk7gRjIGKNS0tU01vMmaaQMWWdmLeYvZQR8pGOCQaBnnu0cgJ0BX8uv9a9N8C3g1jSLW03qdR0t8xhm+/Cx5X3GOPqK4O5txGC4wCwGAo6c/1pmkapPoms22oQMN0LfMuMhlJ+ZSO4x+RqJLmVgWjPofXZbiPwzdXNo6tKsW6NuvylcAgduv59a4vwPbT6ZqbwEkx3qHeWbJ8xRlTx1LZPHXt2rstO1G0m02OVNrWE6sEbqFDDO1vQVnS+FJG3RWOpxpG5yqumWU54ZSOpHaueW9zVWsX5bCPUoLpQI9yAFGbkowOQRnocZB9elO0uK3iEbBGWIIA7KQQh6AYH8OMkHn0qxpwlt7k21wUk+VklbAG4jkNz2OefSseQJot+0QkkW38wK8Ab/j2ByFkU909ewPBroVjM7GbZJGHQKxABG05yDx0qkZCWYEjPQYHXFVdKuJ2muI5pQyhmCMVCsvTKsB27g9MVYdWjCkrtJBJ6Y471E0VEkEhU5J+7jg+p96kFz8o6bj15zj8az5JkDqoK5xxye1NMuRgMucg49s+lTzWL5S28zNgEnPVuepqRSqAgEEgkjnJz6k+lUxKVUNgHDY5/LpTZ7hViOcMCDjHFS2Ll6GX4h1HykKIS0hYBQO5J6Y61T0Ui3smaVh9oLsZGxyMEDH0BqQxfadRa5kCt5K5UZxt5/X3qpqFhqN1I82nNHvdx5qOSqsQPvA+vqvesutzpjy25S1eatYkKpmh8wltr7sMCPX2H60+LXCLUxSMxUKdrt/Evv2xXGX/he0spTca1qnmzkEkA4CgkjAxwB1wM5Nc5c63Fp0rR2k8tzABhNwI3Y74PKj26VSi3sFodTr9b1FZ7i3AcFjEdzKOgJwCex7/TrXKzFHvNg24Xlu+7B6Z9eOfas1PEK+YWkDbWJO/jAyOmPTqAOneny3atMrxkKshyvrtI656Y9e9J0pbjnUi42R19tKssUeWLxoQxRR98r0A9s8+hrULGBJrkbnnlIWNG7noqAfUkk+ntXI2F64UpEql1GFLZ29Ac564robWZ7i9WV3VUt15UN0dhz+AXPPauWStuJO5eNzHbWB8uX7ROrFRgZJlHX/AICCfyHFZ4S6jmRUaRZ3XyrZ8g7gRlpWB6Dr79B61bk1GysrIXZgCmZtsMcS5kmJPAUdcnqT0A57U+yiZZGub5lW+uAF2BsiFRz5S+vHJPc+1NLqwuFlpNtZWzQIJZlZjI7TsGLMeSxHc5A+lXeGABLYHzY9TSTbvLYLIsTAgh2UADJzznA/rTLiZ1iIgQPKVO0HkZx94+3pTk0IUK5uVcSlY1Vg0ewHceDnPUY6Y70GGIzCYRK0wXarkcgZztz129z2qCCO52o91cnc0QV41QLhjyW3DkH9BWfr19FZ2JtC7bZAEYKxLsrcBV9WY8Z7daI7g9ihqrXOv3w022uPKt5UO6ZBllhBwzexZvlX1AJ6V0SabatFbNc+ZK9swKFmA+XbtxtHHT8M1i+G7e5ilkkKIplIaY4Jyqjaqxjso+6D3wTWrI5tJmvLpxHbx5Vdp3ZUjn5RyWHNU3skJLS5mpGYZpYCGAV8qG+8FPQt6HHFaNk/VSODgdc+3FRajbOhS5DK0WSqbQPmjIyrE9SSc+4qC3k8tuSPfnGf8K8yovZzZonzIk0eRZZ728LEr9okzkFcbcKBk+igfnU1239o6ha2Urj7LDturrccAsD+6Q++RuI9hTdRnl+yxmOMSxtIrTANhQoyxZvQcDJ61m6Voiatpsd/qU8g+0XJvMKdpXHCc/TB7gDiuyGr52YtdDorjU3hvo7WC2luZWR2bacBWUZ2k9NxJx14qjpkE8Wmy3l7K9tG4a4uMAea5Iyykn7qjgKv3j1rWtLq3W6ksoSPNhVWkRRwpYnGT/e7n86yPFiyXltaaTDK0cl5cKp2nH7pTucsewwBz68VcVfRkMseGrPzbCTUbmIRyXcglRQgHlRqCsajPP3eSeuTmtuWWOCPfI6rEqlmZjgKPU1RGuWMepNpcEgkvYkUfZkHOGGQT22gYz7UzUILvUbWcxuFfhIDgbd2Rlj2IABwKp767g2JL4jsILW8uQzNFbMyK3GJWVdzbe+BnGemeOtVzqmq6josN3pNvGsrqhDuuVLMw3KoP3lUZJPrwKv2Wh2Wm24toojJHn/lsQ+QSW/Lcc1fysaljgBRk8YGB+gFPYEVH0W2ne1dzI0ls5kBzjcSACG9Qe4rSd/lLOQN31PHX881yVvr011qV7dHP2CzLRW6xsS11Jt3MxH91RgY7fWrOjajrOuaJaXcYitJ2O+ZpUJG0MTtUHnIXHPTPFG2oGzqGqQabbGaSOWVVUF/LX7qkgZPQd+nU9qx/Fcs0q2OkwAmTUJwr7enkrgsSfTAXPfHFRxJdN4jtLKeWW+SOBpbiZwREGBzGoXoG5OT9K07a1kn169v54WUW6/ZbfceGXAZnH1YgA+gxTTEZB0O8igaC61S6mmu7l1igWQ+UImIPzDrhVBOOBziuqihjt4o4bZQkMaBUVTgYA7e3SqklrZ2819d3MhRZk/fNI5CopG0gHooPf1qol+YVFjpVhJOLVVVWZtkW0qSGDN94DgEd6Wtxp6FrTNVS+8Q6lZwyKVtLdVlUHnexyOP51pq2Rxkkc//AF6yfCmkHT1Es0ESX9wGa4ZRklsE8t36/lxWoWZAMKGfsPWidhq2xIXRIy0jBV6jHPJ9B1JqiurRtM6sFhWLLSPKygKo7/UngDrVkQoTulwzsCuOm0EYwPT+dVYn05LwQRxRCWNhbphRgkjcVUdOBnJx7VCuM6fw8ytpW6NgymaUhhzkb29KKXw8u3SyoAUCeXAAxxvNFepH4Uc7M/x4qyeFJkfO1ri3DYODgzJXE6jLp2mXE8GmpBHqEwDP/FIobjcT1xxx2rtPiAzJ4QuHX7yzQEcZ581e3evKdT1SKyupJCkTSMG8+ZeWVVBwB3PP4Z4FRVvsikVdZuBZxeXGjSBmyzqRkk9WP864u8uTNIdhyozlvX6Vf1bVDcARoSoYZY9doIzt+vNYufmxjgZxVwjZEN3GfxE+vWgk7dvGPypCCeCc/WnHHY+1aCQgYqCBn1INOSRklEiMysvKsOq+9MAG7OcZ4peQQB0NAdS4dRluVjju5mljDrI5dizNtzhcscY5zjgVYTWriK2I+YycbG3EHBPJYDjJAHHTIzWWAqkknk5NIfmPGMn19P6UrIZrX+v3V9tjDLFCmCgQYZSDnII5z3x0yc9az57qadSskrMN5cruyu49TjqTj8agd0jT5nVQeR7genrXbaB8P7q80N/EOqpItjEvnLCrlJZIgMl8jpkfdB/GmFjmdM0e61WbbCjAKpZn2kjI5wPU+lbg+H2tz2iXVmbeVWyFjZtrAjqCfug17zp+habZaVHBp9uscG0FSjEMRgYJPXODyfWpYljt2CQwGPccHj72B1oCx8z6loOtaMCdS0q6t06+YULJgf7S8fyrNV1ckIysOowa+spVSZQjorB+xXqPfseg7YrB1DwP4Z1bd9p0WyZiOXjTyzk9yVwc/wAqAPm05GTjp+lHU8kdunPX1r1vWvg5beVLJot/KlwBmK2uHDIxz90MRuz6dRXll5Y3GnX89jcqqXEDmORVO7aeuMjgnBoE0LbIztwTjd6Dr/hXSWEc8VuYo3ZYmYMyBiFYg/3emayNOtGZiquzEEEKoHH1J6V1mnaU4Akd3kLDG3ccLk579TnrWU2NIx79A7NbISGZcEqCSrDnp0BxXOyRsjFQuzHO084zxj1zXe39vHEFMiqysxDjr7cmuN1RNmoSoSNoPHufb1ohe42dH4G8bf2A5sb4s9jKcpj5gre/t7165p1/Y6lCJbS5jZFI+VG27Se5z2/Svm8qOV6gjAzXceGGin0pJxJJDdwlkDQEq20DjOOM4+oNKrFLU0p+87HtMSwtc26TyAvJkI2c528449qoa5EG1eylDgShWSRWXIeM5+VvUZxx6VyPhqO/v9ahu7yeR47Jgy7CFBLbh9AAP8K9Alt5LhYLkSqNpYsuAdykc/jkD2pw1QpqzsZmhzXLKYb140v42eN1wP3rLjawI4Hy4B9uatS3qBhEzqwWPIGOvsfwBrBi1LfrEFyLVSk0jKG2kcBiFfaeSduR9OlWldLkm4iiRC07CQc8KisAQOwPGPXrTYloas6rsZg54I5yPT/9VVCzKxYZ3Adcjn6e2KfYFbiyspSVJIyOD8xCkZP4g0yZkUgjDKzYXBIxwOCD71g1ZGsRxlbC7jyOMkgZ5z25NRXDCZXwDtHQHjJPue1RuQpDk5GemcdBxn09ajnvU0+xF3c5KqQV4znJ5I7njAHvU2voU7EqutpaySSZwqB2UjOFyAPoP61lzeIpoLW7vHMS2kK7SsZAaRjwqr75PX8Ko6/eT2806STALEyRXCs2N8rgtgEcgABRnp1rIaE/8I5qgYZlFxC6EDdiFSG4H1Ytj05q1ZEu7MXxab3UtL0q9uEEsM+53UvkCYHGGbqDjgZGOoFYGoMlwwjihVbSGFRkLh1IJLMw67gcjA4xiuouNQ/sPTZ7AX0TRMcxgp5kMqthtrHqrckfqCK4y+vkuLppYUaFum1X3KCCfunqR9c+lbRTIkw1HSp9Pm4dZYtokWVPulWGc47VBDK0QZAcNwVGMr16Eevv0p0F9cQBE3K0a7jtblQp6r9PX3qN3RgSM5JBX2B7H1q7X3Mrm9ZXqMV2Lg5yylunsPars+sJb262wRi8zHfEh+ZgecZ7AjALdhmuZtmVSWJ24AU4HLLV+0fypGnClZHYKS3JVcj5ffpzXLOkk+Y2jNvQ7rTUZM3k+2fUpFCKQPlhUgYRPRQOp6mremW85u7maZmBSZlRwuC+QNzegGeF9FrF0i9LqzkBcsQQB2Ax2rfW+hVgpZmcKvyryeTjHp79elcbbesjdKw6LS7cLictdbZGdfOBZVyc4C9Cfzq6MZGD04J/ofaq/wBtRrgQxRySkYyyAbR3wSf51Qe01l55sanBBbM25Eit8vg9ix4HsetUrMGaVzdQ2dtJc3LrFbopZ3c4CgfzPp3NcuqXGu6nFePC0QlQtbw42ukIPzStno7H5VHYEnrW22h2c9xby3RlvJYDuBnlLDd6lfuk1phQrs+FLMAT/eb69/wqlJJabisylFpsstq0d46qHyTHallxnAALHngAAYwO/erMNlbW8zPFEqu2Nz8szcDknrnH0qWaWOJVaSRUHQ7iMn8Ov6Vk6nrK2dhcXKpK0UKkySFAoBI4ClvvNn2OKhX2KextSJFLaskgO2T5SAoJyMnOe3Nc4odco+AykqU6Hj1P0qCw1fV9QgtDDaLBA6qzySMWcDGTI27CgYBwDkk+mKtSuZ5Bcm2a3iumZkjdtzY6qzEdCw5x6VliqV4XfQISVx13DcX1klhEcRyyqtwwbBWH7zAe5wFrTv8AUbfSdNkvZEPlQqWVFGd391R6k8CqlswWRcMuWwpz7n1rmvENzN4guk0+xaNo2uPs8Z3bcuuGll4/hVcKPc+tRhU6lk9kTV0+ZNpOvS6bfRwzW8kovS1zf3KIzEzN92KMjjC4C56Z46AmtfSbe88QLfatdIkIlDW9nCSWVUUn7xH8O7lv7xHWpvElzJo3hGY2KMrBVgQqcbAx2lh3JwTjqcnNa2lXdhLaJDp80ckEAWIsh3BcAfLkcHoeeefeuuTTjzWMg0vSU01g6CJy0axyuy4dmVdud3Ur6Cp729h0nTZriZgtvAhd+QMAAnAz74AHc1KL2BruSz3r5sUYlcEfdUnGWPY8HjrisXXdJfxVo0Nus5traaTzZCq5Z41J2gA8DJwfpULWWonsSf8ACXaYtjb3NxI0XnQC4VGXLbTjgjoDyP59Oa1jsvbSVAzGN1KiRQRwR1H59elVtN0iCztYYkTzGjXaJpAC7cYOfTgAY6Y4pt/rkVnY3coSVpLQlNpQpuY4Cqv97LEAdiKS10BjtG0iz0tZYLaRpSrMWaRtzLk7iuR05OfU960Lu8t7K3kmuCFSNDITjIwO348DHrWZotkLCxSO5mEl2zM9w4frKxy3HXHO32AqHU4Tf69BYxzORtS4uwrcIi5CYI/iZiT7YzT72K8i/oyIIp5pXT7U5DXA3f6oE5AbPQ4OfXtUbaje3t/LbWMarbJHveZiVZieFUA8ANj6gc0tpoqQ3VzdTuzzXEoZ1ViI9q8ICvUkDjPrzWk7QQrJJIyxhRvkdsDG0csxPoB+VNR0shbsy7Lw6E00WepTLexFWBiZcLlmLc+pBOAc8AVuImxEjVVWNcKg4+XA6AdgKqSapYQrFJJcxIrhShyPm3YweOcZI9sc1S/4SGO6laPTbeS7aK4EExVSqpkZLFu49xxTQtjbV4reeJ5HChnVc4zkn0x1o2lJZFOPlbGMdOelZMNjcnxBHqt1OrKluI44t/yoxbkgf7uBnrmtibaLuQJn5mz+J5pS2Q0Z2p3strCsVmA9/dExW6nGAerMc/wqASffiqek29tptnBKV82+uFY7lBZ5QzZO1TwFPBJ4Bp+u3ht/ItrRFbVr4NbWxIxsU43Ox/ugcn3wKu2NjbaTaqkTEhVCvNIdzSYHVieT7DoKhxehR0Xhrf8A2RmQFXM8xYFt2D5jcZopPDQxo44Yfv5vvjn/AFjUV6sfhRg9zN+I5x4IvD6SQ/8Ao1a8Q1N44mZkRVY8fKMkA84+mTXtvxLGfAl8B1Lw/wDo1a8F1V0E0sQwzBgCAcn1/lUz+JBfQw5X5Zjje3B29B7AelVySxOSSelSSA7iDgFevemFmAGACevpWpAhyOhIoHU5/DFKOR0HP40gJ6YGM9jmgYuDyDgjtSAADPc0uTg4HQeuMn/GkyepwB19fzoAAQSeOQcUHgZB57496CQP4QevtS4B4Ocnr7UBc9o+EegWE/heW7uIIZpr2SRZWdASAp2hR6DHPbOa7HwO5vfBNpDdnzHiElnKGwc7GZcH3wBXE/A++LWOr2DsQILhZVHTG9cH8MqMV6FoFm1jcaxaBiIvtjTRggfdkAYgY/2t1A0XdDhNnpcdi0jObbMSlsZ2qfl/TAqxL5agZ25JwBikBEd4vzBfNQgg/wATD196WZMAAsvPtnmgZTkRSoKp8oJyQclSTj8KsQRqYjxuwSvJz0qJkIUAMMNkN05z6Y71JEcO6YAxjt1OP8mgBHVAMkKT24HA9vwrwLx7YIvxE1IoDtm8ucZ4xlR/UV9BSjapACnABAPYk15R8QdLH/CVWtyTuae2CnB+8VbH9fyqZOyBnNaZZCNNzkBQpzhRzjkn2A65rYOopa2zTm3ZkhiEjhVLOd33cAcc+nUVo6bpCvCySggOoDlTyBn7v+7xj6VqyW8dlFIqIELNvYL/ABNgcn3xgCuZ3buPocRqtwbi0WWGBijgY81SpG7np1z6npXJ6ukjGOZpGcsoGVACgDI4PXP1rstbl+YqCMZ2tz2we/auKuZ1cNCQuTuZdxwAPT0zxkVtC5JmHaVBIwTyOcd8V1Pgi6230ttvUNIV2sRgAEHJz+XNcqc5AyxIGR9f8a6PwQrv4mgQKuwk7mIGARgjP1/lV1FeI4Ozue7aFYJaWoaYr0LFVXGSMkg9sdBWlI6XEcqozK8Stwq/eBU8Dsfeo4cvO4JBiaNgig53DjJJ6jv+BpBeMsLSxhWRGjjVywO5Wxk49s4x60krIG76mLcWCIqmBFZxdpIEU91Uhtuecc49Kq2fm2sOpyC2DOqPcQlTuDKAFxzzuUZB6g1oz75LoSWzBRHN5ZBPKktg4xzjIJx0zVG7vZ3MVzZhZktwyPFwCxVvmU91OCCB3xQUWNMug9wsUX+okVdnygYBTBJA75zVieGFbOW6JJgVGVVVckMTjJHX+mKy7m/KabdalFbtA1vtZVZNnVgC3HGOcbqkutdzavertMoXbPDypQnnfx94Y6kfWpauOO+gt/fxJaxqYSHYhWLDCg+5PqO3c1hrfyXeu2gkZvJmdTIjJ1CZ5AHQ/LwOOvNQpexT6/BFIhZlKzeVKSSjFTgt2OCVNZFlL5Ni2q3MuxWuJUVthdlZW2s5XPLMRjHAC8nms13L6akuryyP4h1S0eUq7QRzwuwBViu7Kseg3Kxx6U3Rri4t4fLkkJeNFdgq7mKDIDc8HGArdiMGmzyQ61YO9u27bGVSQrg7TglGboSuRg+lXrPUk00WauF2QQNAyj5mcNgYJ6gY+b6nFPqV0OA8TLDZ6tdR2M6S2twVmQKfuAgllP8AwLOB6Vjw232hZGEiqVAO1u4J7H1FTamqpqd3Gm7CyMoyMcA9vaqhJ5HPsM9K3WxzSeojKFJ6decH3oA5yaXcAM4HUnmgEkA44xnjnJpk9RQWPPOBjHNX7ZSyeYxJCsG9O35mqPC4IBxnNWbNzvKkhd2RuPYEgjJ+oFJ7FJ2Z0dlOyIpClSfmHbJJrftFjeQTXIXYu1V5+8Sc5/3s4A9q5OF3VgrkDkZ56kd63ra4ZtkaOqtu5kyBsBHJ56HHA/SvMrRszqg7nUWFwk1xcNCiGAYUSg8s+eRjoAOBn1q4wZsk4yPvcdv5Vz1pd3Fu8Vrp+nGeFwzNOWKorE/xH0x160suiXupTQTanfsShbfbQZWEgH5V2jlh6knOePakkrajbNGfV7SKN3jk85VbazofkU5xy3TOeuAcVSXUL28v5Io43kgVMq1opVWfOCplboMdcDJ7Yq1YWFgnmwxRmYQv5ZaTDKrDnaoHy4GfTg+9ahwflDAnHA/u++OlT1K6GNbQXykiRLWykdykez97K3fcWY4HHQck1bWy0+K9iilImvCjOnnuZG2g4LAHhTnvxmpbhbWSYCVleSFA3lZy2M8Fe4OeB3xVawSUeZdyIDd3R2ordVVegJPIHcild3EXbmAXYFs0gVCQ0ijqVHO32B4z7VXmRdWsriS3kR0O5YNjZ+dT8zcD1GB14oh02OOe4leaaTz2DSKx+VtowBjr6+xq1DNBGsdrahBvYgJCAAu05bOOwP601ruHmjFRftVs/lyNGXQqrr95cjqKuaPpFjZGCW3Qq8NuYVZjnClsliP7xPJNV3KJdSfZwTEzMyHgDcD8wUdxmrdrIcbT91sEe+e1cMZypTcOhUlzK4a6YXhtnkdfP+0BLZmfCxuykM5HQhV3N7GqVs2pwavD9jiW28Pw27JHI21dzY3CUqeQOPqT1HNbstla3ixCaBJvLdZU3DIVgCMj0ODWR4pbVGsre006zFyZ5gs+GxtjC5PXp7H1rupyv7pz20uLZxgeHr/U3ZoheDeS3zMIQcAeu5hk46AsK6LT5xd2NrOITAHjVlhY/cyucEj2wKwtRvRINJ02G2lzdJvaJcbo0UDhiePX8eetXra71GTU57URwR2kQVTMmSUbGSvP3yARzwATjmmn0Y2jZJBYDft7gfX+lco9/wD29rdta26SeRbKbl2kXAZtxVTg9ejMvvyOK27eIaZazS3t41yRuknuHAB2jJAx0AAAxVTSry2gtjqN9JFBc6i3mlHYDavCovsAuD2GTT3EtNye30600mG4vrjazRl5GnZQpRTztX1GQB3Peo9Glt4LqTziq3l83nMWO0sB91ADz93LemOTWpe28F5ZNDdIstswJkVzx8p3YI9OK4s6dq2sSyXZs2UXDq20vs/cs33QeoAVVyBgkHApKOqYI7W71K1sowbi5hiJzgO4Gce3XoCc4rlNd1GTxDplta6ZbiS01G4EKSupAmVcsznuEHQHueK1NN8PPa+IrrU5rmO5aVFVQUIKkgBuvG3gAAYwPfNGgRxX2pXOpwBVs4c2VgirhQin53AHdmGB7CtUu4r9Sy/huyunhM7yv5OzaOF3beoyOx4yOBgY6VqzRRwQs3ypGi56BQAPXHJGMDH4VMFZfmIG0qAOBxgevSs+/uA/k7FE9nDue4KODtKruCtjnHfFRsrIe5ga7em8eGycyrNIq3GxOGhVWwmT/fdiB/u5I712MofepkYNIyKXI7nbzj8a4rRNOv8AU9SGrzMbeO4AucsmS+QQqqSeAq5OSOrV2z7Da27wSK8fl4VwQ24A9cjqfek02tRoqDTY/wC2n1MuzS+QIFVsFY1DFiy9wT39qjv75LDy5JFEtzKxSztV5aV8HHHXryW6Ac0++vjZhFjRZbmbcsEJbbuYDJZj2VRyxP0HNVNI09jeSapcuZrmQbUdlxtUjnA/hU9h12jnrUpjtY6jwl5w8Pxid0ln86bzGUnaW8xs4PfmirHhw/8AEqJPeeb/ANGNRXqQ+FHOzL+IqK/gq7VgCpkhDAnAx5q14rqUSTwtNGoWJg2w55Krxn9OnpXs3xLCHwJfiZS0W+HeoONy+auRXl/iQxhVt0UALGJXCj5lUgbU2jncew9Bk1FSVmiktDziU5ZuAuCQBk9BUQHyjBPHHTOK0J7OZI2lIJkkwfUY/ujPOcd6oFWUkEYx1/wrVO60ItYQjsScUp247flSE7QMjjp9KTB4JxjtzTAUAZ57UfU8Hig9evbig8fl655oAB04PPvRzggYyBx9aB06cA0hHB4HvzQB3vwj1FbPxsbWRyEvrZowM4y6ncoP/j1fQKInnPMnV1UE47L/APrr5Q0S9bSdd07UE+9bXKP3I2kgEH2wa+sbfaYlZcbcZHOcg8g59OaBoiuYvORGH343DKen+eDg1LKQyqSOCM4pX4ByODmoI3PzIQCwyVPt/j7UMojdtrYL7QOQVB5HfNJE45JJyTg+596fMvzDIJyMcZ/OoYm+Yg4HP05pCJp2PltggEqQOcdBnn8a5HxbbpeXOnXJG4gMo3DpkA8fiPyrrblgsBYZwpDE4zgDr+lcVr5luCtsCVjimaM/7rLnI77sMAB2HNRPYEFgyJZK7SRSYUlpAMKcE5POcD8az9T1FHg81XVldcoyk4ZT39xVG4sy2gxadezusaKFcRP98AH5S393/JzXO6hdLABEGZgihV3MBhRwAAOO1ZK5XQzdbvFkd8OccjGeRx0x6d65dw3nHcy5YZbB4Htj9at39wZJTJnaV59uev8A+v0p9jpslwourlPKtjnavRpj/sj+771vHRGetyvFbf6PJN95dp2swwAB3z612XwstluJtWREDT7YzEpPB6kg9xnpn8Kx9Ric6QfLQqqoxAxwAfb8K6D4NXax+KZLd2AM9uxXjqykH8D1p7oLWep61aCGRRdlWiZVZI8t/CxBYbT15AH0qtO1gtrLFGCotXyqEMcE9CAOTgkc+vpV/U7JUuo50EmZCVBAztYjOR7HaM1zM+oxw6nJLFGs8tym0IPlVmUgbj3UAfeHI4zUtlIv2V0kt3JA8rSXYA3Nt2qSCWyR0Bz9ajSwTSxqGpkebLKEUJghcZxkgdQC3scVk2zppqXD7ZTGx+0yTqDsfJ4jU9c8ZI7Dmtm/STUbFYYXkR5QGndPmMLbcqrDqVJPX0qblIyNa1BppYZXl8iRQsK7gSrZ4IbttOBnI6dao61Mx0A2MFtBa3pYAJEzAhSTkqewPHHp0rP+2pJcLZarERcLujl2jzY5UUEr05VgRgHPAPNaGnrAl0LmePd5kDNED8w3xrlVHdgMgZ6EnHWlctIzdQuP7FjtraCMNeTRiMKGDMqDIViT33bjnr27VBPd2x0X+x5EEt07NK6Acx5U7mVl52nac9R+BzWXp0ZuYG8yEwzRq8k8j9II2JLZPXGeR1yeK2pX0u0ht7uRBbXOoQ+U0jj7qMp/h6gkYJ4IGcVPXQqxleFbeWexuLaORooZYgz/AMOUXJ6/QY7GszUdVh8y3uEY+VHKzlWcszkFQu4jtwWI7gAV0i3s2m2c00hjiVFUxOzAqyBcK2eASeTj0zXncEP226EBcLE0zSPjoqls555xjPFOCuxVHyqw/XTv1aRldGUou1lBXcoX7xHqe9Z5X0xkDnjrUt3OtxM0qDah+VB/sg4H+NQ8NgjPPfP6VutEc8hSCQHIOCMHjr9KNu0Ag5PpjpQx3YAXIHTjrSljxnJwDnnpQIbxuJJ6+lSRMUOSAR19MH3qMH1HPfnFKRwQccjGQM4+tAGtFdIwEiBiCRuU9mH6Yra08wPIJZFDMwALZ4PJ4I6fzrl0SQFlxuHBKjoT1x15OO1bNpd+SygAeWjAkZx09fYDnH4Vy1oXWhvTlY7xb4QW8OArNIwVE3kbiT69MAfrTdZ1ZtN0lpJWjhumJVSjFlUAgGTJ9BjA9ayNKmuruV7vZFG3l/uXnPyxrnPAHOTjJPbtWla2kWuQm7uiZLeZg0cbAKGVTwCP7vf1PWuJJqWps7EujSxwwpas7FtgdUUEqqnooboW53MfU+la5JChE4dhycfd9z6mnnhSANqrxtA24+npTRwSAGJyM4HbPc+lO2pTKj2Ub6nBOYgotUyjNwWkYYHPcAA8epqw+9ZZJArSsxVccDavA5P1BPqaa13Gbq3thukabcdyYKoF6lj254HvUIkv7hY2jiWMGTDmQYZVGRlQepHek/ILF13SBSWdVABbcWxwB1zXPFrlJJksbYxXd8SY5eAkMfVm9SecnjljgcVo6jaido43klG4s005HCxL8zAL03MQABUSXaQWE2rXaNGjoPKiwNyxg4VAOpZuD9aE2N2sTXGntDYr5cyyrFtZPkIIXGCDjgt6n1qG2mwUbnJJx06A9a14UE0QZ0OWX7j/AMIP8PpkHIrEjRoLqaGUFUWTKe6Hn/6xrlxUNpoIdjaWcJCzlgqKpZ2bsAOp9v1qgW1W8Mj2ckUELRhoDIAedw6jrggYI6Dt61DP5t40GnhJFidjLPJt+XYp+5nuScZFbaOqoipuBJ+X5fp09OlVSlzGT0ILbSoYdUfU5ZC13LEIss3ygbt3yqefQVX8T6g+n6UwhdVuLlvs8IxghmHLe4ChiT7Cq+uas2lX0FzII5IIisLoWAYNKwAZT0yNpJHpVHVJZNU8QpAYvNhhKxRDqzFhuY+wPy8/3frXQrq0mLc2dGjEmhLBqG1oXjAEDkHbDxt3Z5JIBbJ7nFWr2RHtpLKzWJp51MIVQG2rjazN7BSePXAqjaaHcy3d5NqcscsN06kQAHlVGArHoVOc44HatxLWKBFWOGNRgZCKB6ck/gOaT1EH2eJbX7OQTEI/K25I3ADGDj6VZjYLGEGAAoAAP3QOMD2xUUrJGnmFgFAyzEgAY7msm9123h0tL+1Vr2NgDGkA3Fstt3ccAdea0Eal/Ebm2mtkmeJpI2RZkHK7hjIzxnnj061h6Tqlvp8UGmvDcRLukislMfDxR4Xhh1JOTngZNPez1fV1uIpp20yHzALcwMGmZR1Zm6YPIwOmea0LKHTXVHtBG5jQ26MhJ2qp+6Ce2eT78USfQEiKCSe9muBc2xVo38qGN3+VgAP3jY45PGOuB6VpWVlDZxSqmGeZjLI+ANzHjgdMYAH0rN0a4a+mnu4ywssmC3UYCyBT80p7klgQD6CtCS/jS+gsgCXlUtnPCqOAc9yTkY600rbh1I9VmmXTi0O4x7l8/awUrF/ERnjIUflSaBeNqPhmyuzAIFkaQxRKu3bEWJX6/LzWbr6z6pdW+iQM0cUjK95Ip58sYbaPTIGG9jiukRFWwAwMo4XGMYGOw9KNLMRTl023uLv7ZL5jOIxGUD4VlDbsEd+e2R75qnrt0PstxbC+ls5VCbJYVBcszfKoHTb61rl0ijZ2YKoALE/wj1qlBG97Mt3cQhYl+a1Rl+ZQTy7Dpu64HYHNZPTYs3fB63a+GoFvJRLciSXzJFjChjvbnHairnh7/kGNxj9/N/6MaivVjsjnZmePYkn8JTwyZ2PPArYJHBlT0rk9R0a3hlMsNtGshUDft+fHuTyTnv1rrvHcST+FJoZASj3FuGAJHHnJ3HSuV8WaobJV06yYNql0pESkDESAYaRj2UDoeuaiotSkee6rDC1w8e5SVYruDdWX72PYdz0zxXMT2r4LMm1TyAepGev1r0IaJArralyxhjVnYqcspOV+gJOcdc8+lZur6Y0EO+OPdK2FjXoWY56enQ59BWUJsTicC8R3FTjbimDowxwDjJ710D6DcbhbtIWYNumYevp+dObRSqthSxBJyR0x2/IV0Ka6iaOeC4BIU468dqGQsoIBHpjjNbCaa8sxcDEanAyOpPtTRpwa4a23qJNu8ooywX3PTrninzIVjIH93k880ojGTwcnnn0rZg05G3IhBKkBuCM+4/zinHTHKEjcy4ycjqPehTQWZhuhdGQAgsCoPHcH/wDXX094J1ddY8HaXe8BmtlRhnoy/KQfxGa+cY7CeWESiNsMwAwpGOvY9RgZPqa9u+FIlj8K/ZndtiXEgRQo4DbW5P1NNNMFod6/OTzgDOapXCuoEkRxIjBuRnIzkj64HFWIp0nhDISRjg4xkg4wPxqOUM7qFJ2oQcY6t7UmymOlfcqtHjDrkMDjtjP6VUDBGZ8Hg85Hb1oDLCGU7lVW3Ak/dyeVX3zzUFy/lxu8zqisN2SwAWjmET3NynlkOfUHnPA4rzjXdWa01GOI4YOoZwPvBl+UkepIK8dhkmui1DU4I2ZwwaVflO0FtuOdp/PNee+I55JbxZVDFon3L24YbW+v0qZO40JresowFsXZWlUhdh+ZRjGfpnH41zZS4uk2qpYLhS4Jx2yTn6ZNSyabvnFxdXBlkY/IEG0BSOhHXp+FX4I2L+Xk7QRgAcDHPA7DA/GpSsCXcp22lRh1muVZwOTu+79Mdfxpb26d7hcEKqAhAOdvIHTpirmo3bKgCJtCnCjsOcZ/KsWV2M6ttZgTgjj65/P2rWK01KNO8VW0ibaGbKtwONuByST1FZvhbV20PxFp+oK42wSjfluqMACPp61rSxmSwdXJw0ZbYR0yDzn6ZrkEUsgBOVPA9hikiZbn2DlJocgbkZQfXIP86891vT7qLUXumVlkjkKhghZZ4SBz6qwOQT0I61qfDjWDrXguyMjlp7dfJlyeTt6Ej3FdLe2guoSgIVs5BxnHGMn2puNwTseOO4tdEufMkO1YDhgSuYy+dpB6DaCN3fpW5bMLHQb26kvGWRX8xDtO6JZFA2/VQMjtzgVr654SgF09+UilSaNY7hJc4G1eCoHGOBle+PrXKXMV8mhSxTAie7VWLFcBgrH5iOuflUjt2rGUWtTVNMXXPsaWMmtxModxsHzA5YgANxySQAMdAevNZruNbsrC/trlI5bONYngTIaNVYgsw6bSSPeqQ+wT3lp56K0MkTxLFyBuBOWYjouSCe9LZo/h6EXMw2wPG0gWLhpMNjaSed2Ae2Oc0FpFyKKW0stQeS3uXknu4o7eKFA3mqCWKgnooPc8fWsO7juYbu+v9Xt5beONCIUDBzNM33V3dCB07Adq1fF2pXEdjHNZ3EgN9E7iRW2ggsFVFPRSFz74P41wU97d3MMUUtzPLGoIVXdmVe3yj14x3NVCHciU7M0tT1+4vljiE7NEsKphl4Zh94gemcDPoMVjvM7LsJ4LFuONxPXNIwZduccdOaYOpyfYe1aWS2MnNvccQG64xjPp0oDDcCQeB2FDZDEEjpSkccjB9P8A61MjcaCOOvcgelKQrDkYxmmjOQQDk04j1HWgBflDbiOGpByGJJxn6UBSB3xwc46cUh69OB/OgRIkpiYOCylSD/8Aq9600VWKxkLtYbmOcnb7D17VlAdTtB471PBMyRhSSQDg/wB5R1/KpkrlxdjsYmN3afZBL5SykByASSnQqCOmQMZrqGvIbCx8wpmONcIinGBwAOegHrXBWF66sGICqq5Uq2c/h611WnulzCwuUWUMQSjDgL2Huec/WvOqqUXZnVBpm0965m8q3t2lZomdJM7Yyw6KT6fpQFkVPtNxL5arFteBDlckjoT1OcDPpUc915EVtb26qZp5BHGp4CqoyzY9Ao6dzipp4prm6t4wGFsjGR2wMuwHyrj06k+lZyTNFuLaWsMayzpAqvOSWK8bv/rccevWrTs20gKSTyM9yPf0qst/A13JbBmMqIG2hDgAkjAPTOffip0aeRfnUwEMVUEhunp2PH40bCe4iecshWSUMGXcDs27TnpjuP1qvchLy8itzErLAwmZiMqrg4X6nqfapJZBbrsG5pHOfVsD+I4+uBUUTG2lgtlQF5maWZs52qAMtx1OSq470mBJapeqY3ubkD5WWSJUB6nIYN/e9T9ar3dmkCpLGGMXmlZBuLct3B6jkD2rQOURifujAPsOuc9qkeJbqzlhkZFUoQNwI3Njjkd+9DjzRcQ21KFuzoNpw2Tyuepqd5fmSFN3mN8zNn7i55PsxPAP41mWbuV2yH50bynHT5hxnPpxWhaRMl1NcO+4yhQqlcbQBjHv7VwULxdn0CavqMttIs7Kwke6jiuTG73P7wcKcEgc8DAyM/jVPwZZSS2sWt3SGOW6iLIpYN95ssx+vygD+6MVD4xu/wDiVxWEYd5L2ZY3jixvMII3lfXsv44rTtL5tRmntdPRreO1QxMroY5C4X5UGeFGMEn8q9JX5NOpj1Nye4ggVWmmVFLBNzcAsegHfNZdx4iQyGLT7ea5kW4W3l2rlY84y3HbkD61HY6I7adZQ6xctdXUDLJuyQCwycZ6sATye+Kwo7vVlh1C1t7GKzuHncS3aOcBuPnWIc4wckkjnpQlrYNbEtneXHiJdUtrm52obiWKKG2O/Yi/LuZjxgAH3yc+ldPolrp1nYLbaSn7iMBVcktuI4wGP3iO56VxWheGEhWwtLnTRAsrNKbhpd0zyKv3mX7qqckAck962tTsdQtkmttCkuGH2Zt0RkGCwZcBOynls4wCOPenJq/KmJJmrol7Je3+sXMsgFtFc/ZoFZuF8sDccdASST6kVTv9bgvNMVdKkErX0xt1kRcbFJKsw/2uuO56njmrtjolvas1zO53vGGuRkKkjBixZv7xGSB7etM0yztp9VM8Nmttbaepjt49gUNvGTLj/dAUdT3o66CRjahomsWdlqFzZsrSxpDHZ2cBP+qjKkLu7Z5yOpPeultIBPbwX93DJBchVkdWfhSF28jsME4HXPPWrB1a2N/LYAs00MayyEL8sascKDj+LgkD0Ga5jxT4ugsRHYwqXuJm+XCszKAcbsLz1PGcAn8appvTdgty5p96PtEtyLaUXN/ePFF55GTEmNzcdFA/EnA5rqYZkeK5h3gyptdk/iXJ4yO3HNef6XpGtzSy6jqV22nx7DBFbw4EqQr28wnapYnJOCc8V2fh3SYNKsLpLYEC43TN85cMxx8248kdO/PWiyTauNjpIJJ7pfMZfsqqW255Zs5+bttxip/O3q3kgMufvn7v4c5I/IU8osqbJMMpGGGOue1SBRtCgEr90L2AHp6VjylF/wAJNdN4fja8RFujNN5ipjAPmNRVnw8MaWf+u83/AKMaivVh8KOd7lHxuCfDLYOCbm3wcA4/fJ61jroNqmrtf3TNPdTYjQMAAsa8/N6nPJPQHgV12p6dbarYvaXaM0DMrEBipypDA5HPUCqEvhmyuGkMkt4xkTyyftL8rnOOvAzUzi5bDTRlPZQ+SxhVWSQs+5cEEsck+5/wrn5Y7W4njVFWUGQxxOq7gxA+Zh6L1BPeu3Phuza38jzrwRlSmxbh1G0jGOD6VFD4S0u3CrEblAqiMbbhuAB0HtU+ydh3OAn0u3tonY7Y4UJkZm4455I6kdce9Ymn2/8Aa7XySQzLHG6qGxtX+9tGOTgYyfU4r1x/C2nyktI902Rg7p2PAPSorbwbpNnH5VsLmKMlm2i4bBLHJPXrk0/ZiuebXOjNHayGCIGUJlVY4B56eg9frVM+GWMMgiQW0zqFDgbmbB/iPT8K9UuPBej3cXkzrdOm4NtNw4GQcjofUVMfCmmk5L3fOT/x8N/jR7N33HdHlUPhaOCWRxJK6yEF1JAxgYGD1A9ulWhoqFRhCuOuBjtXpR8JaYwGWuuCCP8ASG6j8ad/wiun5J8y756/6Q3+NCp2Fc8wfSIowGfaqkhV3H7zHsPf0rqPC0MlqLq3iUrl1lTPHUbWz+QxXQy+DdIuDGZRcOY23punbgjv9alj8LWEbu8ct6rNgEi5YZx+PSjkfQLixoLKOUFlwHZlXpjJBx/P60rGeSFnTEbsuEZmxtU/xY7cZqU6Dbswc3V4emMzt2OelK+hwSxlTdXxVuo+0NVKLQXRnvFJLGJEYRogxC3OTxy3Prnj86zL6W2txFaShpQ5WPLcgbhkAj1PI/wrpf7FiwMXd6MDHFw3SqI8G6UJfM/0ouWLZNwx5Ixnr6VVmGhxGpuiSKg2oWBK84J/LiuK1m43OWJ4VW+UYyPfHrntXtMvgjRrhy0q3LtwMm5fjHpzVR/hn4Xkfc1nMzepuH/xpcrC/Y8KhmZlR1ctuUDJ4xjPatGyVxE2A24ghcdh359cV7Enwv8ACseNllKuPS4f/Gp4/h54diIKQTqVzjFw/f8AGjlYXPEb+EkZBADYx82SQOcHuKymVmKsu5eQQM8kZP69K+gm+HXhx+Gtpzzn/j4f/Go/+FZ+GMD/AEOXAOR/pD/41auFzxmIYtdhywYcDPA+vfpXINGUu5IgQCrMAM4xwa+mB8OfDgUqLefaccfaH7fjVZ/hT4QklMr6bIzkgljcPnj/AIFSSE9Tzf4S69/ZviP+zpmKxaiMKSekig4A9a91kkSJGd3CqvJZiAF+pPArlovhf4WgkSSKymSRGDIwuXypByCOa0NV8HaXrlsLfU3vLmAHPltdOq59wpGaYF6W6067hZDd27ZHGJVbHoetZPiLR4dS0koGUO0ZjEyruABAweOeoBrPHwh8FgDbpkoHtdSj/wBmq3ZfDjw7p2Gs476DHI2X0w/9mpNJjTaPJNfsrqwvrW3ltmVmQxsinJUMuCRjgruB+opl+0j+HdPmuJ4xcESrGjRnZI27JYn+FRtHHUnivZ7vwRo2oArdpcz5QIS9w+cAkjnOetQXPw88O3boZ7e4cooRc3LgKBzwAcdzUchoqiPAdduJX06CGWdmkad7h14AXcFUYXoOVJx6cVgkMrFCQCvJJJ59q+kf+FTeDtxY6bKWJzk3Mh56/wB6lPwl8HF9x02QtnOftMn/AMVVpWMpPmPmznAJHTrR95sgY56V9Jf8Kk8Gf9AyT0/4+ZP/AIqgfCTwYP8AmGSf+BMn/wAVTFY+bcnAJyQeBTw29SzNk4xx396+j/8AhUfgzGP7LfH/AF8Sf/FUf8Kj8G4x/Zj4/wCviT/4qgLHzaSRkBgGA49/pSn23YxnBr6R/wCFSeDMADS3wP8Ap4k/+Ko/4VH4Mzn+zH/8CJP/AIqgLHzcjHBAB2nqO/HtQx2k9cfSvpH/AIVH4MySNLfJ/wCniT/4qg/CTwYeumSf+BMn/wAVQFj5tDEHj+ef1pyOyPkEZ6jnpX0f/wAKj8GYA/st/wDwIk/+Kpf+FSeDOP8AiVv/AOBEn/xVAWPnu2kBZFJxk5OeMZ966K31EwxAqpZtwXCnPfGTj2r2L/hUng3/AKBkn/gTJ/8AFVYi+GfhiAfurOZRnPFw/wDjWNWlz7FxlY86sjPNem5KqkQj8uFmJ3IpPzHb/ePH4da0EtI7eNZ7m6dlgiYPI7cbSdxJHb/Irvk8B6HH92O5H/bw/wDjSXPgXQ7u3a3njuJInKlka5fDYPGea5/qsnuzX2px1pN9ot45lRoldQyq3B2npn0OMcdqj2ia4dGgcGJtu9hkAcY29iST+Vd5/wAIdpWMZuv/AAIb/GkPg3SiwYm7zjH/AB8v0/Oh4aXcftkcRPtSTfHGrT7Ts74A55/H9apfZ7m8hWYmSzuGUKxU/NGmc4A6Zz2x0r0T/hDdKznN1nHJ+0N0H40v/CHaVz/x9c9f9If/ABpfVZdw9sjgjZLvidnklaIfKCx2txjBHTPofWrDzIjL5iMwdggBHRieCcdBnqa7X/hDdK5/4+v/AAIb/Gl/4Q7SwQc3eR3Fw3+NNYaS6i9smeb3UTWd4kjOCJRsbgEBgTznofrUxvFt7UyyybMED5j364Hrx+Oa75/BOjS4DpctjGM3DcY5z196hl8A6BM8Tyw3DtC5dC1w52sR1HNc8sBLn5kx+2VrHApoa3es2esXZYSQq+2AfdUMRtGT3ABJ9Sa21e2s5CxMURuXGTu5kkI7++0demBXXf8ACI6Zzlrvnj/j4b/Gqc/w/wBAupPMuILiVt4fLXLn5gCoPX0PTpW6w09myOdHJz3mkpp8t/NcBoLdtzMkxYI49ADkHBIxnGKdFeG8Z4dPsQII2UM06mONgV3blxkuef0rrF8BaAkkjiCbdKdz5nYhiQByM46ACro8MWAUKJLsKowB9obAHtzVfVhc5yllZXCT/ab51lnVNoMalUA6/d65PU88dKuxQxwMzgYLqAW6dOf51vDwvYgYEl5/4EN/jS/8IxYlcebd4A/5+G/xprDNIOc4LxXqT29k0cBjklYLtUjKlmPygj0GCx7YXms7UvF9lpHhxrqO+W7u7hC8TRfNvcnbuYfwrxjoOOADXoE/gTQ7mfzZ0uXmKbc/aXHHpwcetQWfw58M2ESx2lnLEquJABMxy3IDHJ5P1qlh9NRcx5Tp2n+JfE2ji5inXSoLmUzvMGbzp2I25A/hXOAB6cius8OeD7PRytzJBG18w2yyK7MoIA4XdyfXceSSeld8vhixXAEt2ABgATt0AxinDwzZg5Et4Dx/y8N2pypSeiDmR514piGpWp0mJHkWa4jhcohOGPzEk9BhRjPYmuwtFjiaKFGCqqCNVPGflHH6HFXj4R0wQyxh7xUlJZ8XTgknknIOc0R+E9Nh+zlXvM2+RETcuSvbuf51Cw8l1G5plBODt9h1qC4vUtw+VMkiqWcKfurjOWPbPp1rdPhyzPJnvP8AwJamx+GLGFdsct2oBycTtyfU+tQ8LN9R86E8I3D3WgRzyRiNnllJQNux+8bvRWlp9hBp1otrbqwiUsw3HJySSf1JortirJIyZ//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82280" name="Picture 8" descr="https://timgsa.baidu.com/timg?image&amp;quality=80&amp;size=b9999_10000&amp;sec=1506316427165&amp;di=833655822b84a12c957671128dcf91e5&amp;imgtype=0&amp;src=http%3A%2F%2Fi2.sinaimg.cn%2Fhistory%2F2013%2F1129%2FU3093P1488DT20131129175034.jpg"/>
          <p:cNvPicPr>
            <a:picLocks noChangeAspect="1" noChangeArrowheads="1"/>
          </p:cNvPicPr>
          <p:nvPr/>
        </p:nvPicPr>
        <p:blipFill>
          <a:blip r:embed="rId2" cstate="print"/>
          <a:srcRect/>
          <a:stretch>
            <a:fillRect/>
          </a:stretch>
        </p:blipFill>
        <p:spPr bwMode="auto">
          <a:xfrm>
            <a:off x="0" y="1484784"/>
            <a:ext cx="3888432" cy="2880320"/>
          </a:xfrm>
          <a:prstGeom prst="rect">
            <a:avLst/>
          </a:prstGeom>
          <a:noFill/>
        </p:spPr>
      </p:pic>
      <p:sp>
        <p:nvSpPr>
          <p:cNvPr id="13" name="矩形 12"/>
          <p:cNvSpPr/>
          <p:nvPr/>
        </p:nvSpPr>
        <p:spPr>
          <a:xfrm>
            <a:off x="107504" y="260648"/>
            <a:ext cx="8032968" cy="646331"/>
          </a:xfrm>
          <a:prstGeom prst="rect">
            <a:avLst/>
          </a:prstGeom>
        </p:spPr>
        <p:txBody>
          <a:bodyPr wrap="none">
            <a:spAutoFit/>
          </a:bodyPr>
          <a:lstStyle/>
          <a:p>
            <a:r>
              <a:rPr lang="zh-CN" altLang="en-US" sz="3600" b="1" dirty="0" smtClean="0">
                <a:solidFill>
                  <a:schemeClr val="tx2"/>
                </a:solidFill>
                <a:effectLst>
                  <a:outerShdw blurRad="38100" dist="38100" dir="2700000" algn="tl">
                    <a:srgbClr val="C0C0C0"/>
                  </a:outerShdw>
                </a:effectLst>
                <a:latin typeface="+mj-ea"/>
                <a:ea typeface="+mj-ea"/>
              </a:rPr>
              <a:t>马克思、恩格斯对资产阶级的高度评价</a:t>
            </a:r>
            <a:endParaRPr lang="zh-CN" altLang="en-US" sz="3600" dirty="0">
              <a:solidFill>
                <a:schemeClr val="tx2"/>
              </a:solidFill>
              <a:effectLst>
                <a:outerShdw blurRad="38100" dist="38100" dir="2700000" algn="tl">
                  <a:srgbClr val="C0C0C0"/>
                </a:outerShdw>
              </a:effectLst>
              <a:latin typeface="+mj-ea"/>
              <a:ea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slide(fromLeft)">
                                      <p:cBhvr>
                                        <p:cTn id="7" dur="500"/>
                                        <p:tgtEl>
                                          <p:spTgt spid="57347"/>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57348"/>
                                        </p:tgtEl>
                                        <p:attrNameLst>
                                          <p:attrName>style.visibility</p:attrName>
                                        </p:attrNameLst>
                                      </p:cBhvr>
                                      <p:to>
                                        <p:strVal val="visible"/>
                                      </p:to>
                                    </p:set>
                                    <p:animEffect transition="in" filter="slide(fromLeft)">
                                      <p:cBhvr>
                                        <p:cTn id="11" dur="500"/>
                                        <p:tgtEl>
                                          <p:spTgt spid="57348"/>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57349"/>
                                        </p:tgtEl>
                                        <p:attrNameLst>
                                          <p:attrName>style.visibility</p:attrName>
                                        </p:attrNameLst>
                                      </p:cBhvr>
                                      <p:to>
                                        <p:strVal val="visible"/>
                                      </p:to>
                                    </p:set>
                                    <p:animEffect transition="in" filter="slide(fromLeft)">
                                      <p:cBhvr>
                                        <p:cTn id="15" dur="500"/>
                                        <p:tgtEl>
                                          <p:spTgt spid="57349"/>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57350"/>
                                        </p:tgtEl>
                                        <p:attrNameLst>
                                          <p:attrName>style.visibility</p:attrName>
                                        </p:attrNameLst>
                                      </p:cBhvr>
                                      <p:to>
                                        <p:strVal val="visible"/>
                                      </p:to>
                                    </p:set>
                                    <p:animEffect transition="in" filter="slide(fromLeft)">
                                      <p:cBhvr>
                                        <p:cTn id="19"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nimBg="1"/>
      <p:bldP spid="57348" grpId="0" animBg="1"/>
      <p:bldP spid="57349" grpId="0" animBg="1"/>
      <p:bldP spid="5735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5"/>
          <p:cNvSpPr>
            <a:spLocks noGrp="1" noChangeArrowheads="1"/>
          </p:cNvSpPr>
          <p:nvPr>
            <p:ph type="title"/>
          </p:nvPr>
        </p:nvSpPr>
        <p:spPr>
          <a:xfrm>
            <a:off x="467544" y="260648"/>
            <a:ext cx="8074144" cy="1525278"/>
          </a:xfrm>
          <a:noFill/>
          <a:ln/>
        </p:spPr>
        <p:txBody>
          <a:bodyPr>
            <a:normAutofit/>
          </a:bodyPr>
          <a:lstStyle/>
          <a:p>
            <a:r>
              <a:rPr lang="en-US" altLang="zh-CN" b="1" dirty="0" smtClean="0"/>
              <a:t>3</a:t>
            </a:r>
            <a:r>
              <a:rPr lang="zh-CN" altLang="en-US" b="1" dirty="0" smtClean="0"/>
              <a:t>、殖民主义</a:t>
            </a:r>
            <a:r>
              <a:rPr lang="zh-CN" altLang="en-US" b="1" dirty="0" smtClean="0">
                <a:solidFill>
                  <a:srgbClr val="FF0000"/>
                </a:solidFill>
                <a:latin typeface="华文新魏" pitchFamily="2" charset="-122"/>
                <a:ea typeface="华文新魏" pitchFamily="2" charset="-122"/>
              </a:rPr>
              <a:t>（</a:t>
            </a:r>
            <a:r>
              <a:rPr lang="en-US" altLang="zh-CN" b="1" dirty="0" smtClean="0">
                <a:solidFill>
                  <a:srgbClr val="FF0000"/>
                </a:solidFill>
                <a:latin typeface="华文新魏" pitchFamily="2" charset="-122"/>
                <a:ea typeface="华文新魏" pitchFamily="2" charset="-122"/>
              </a:rPr>
              <a:t>Colonialism</a:t>
            </a:r>
            <a:r>
              <a:rPr lang="zh-CN" altLang="en-US" b="1" dirty="0" smtClean="0">
                <a:solidFill>
                  <a:srgbClr val="FF0000"/>
                </a:solidFill>
                <a:latin typeface="华文新魏" pitchFamily="2" charset="-122"/>
                <a:ea typeface="华文新魏" pitchFamily="2" charset="-122"/>
              </a:rPr>
              <a:t>）</a:t>
            </a:r>
            <a:r>
              <a:rPr lang="zh-CN" altLang="en-US" b="1" dirty="0" smtClean="0"/>
              <a:t>与西方资本主义的对外扩张</a:t>
            </a:r>
            <a:endParaRPr lang="zh-CN" altLang="en-US" b="1" dirty="0"/>
          </a:p>
        </p:txBody>
      </p:sp>
      <p:grpSp>
        <p:nvGrpSpPr>
          <p:cNvPr id="6" name="组合 5"/>
          <p:cNvGrpSpPr/>
          <p:nvPr/>
        </p:nvGrpSpPr>
        <p:grpSpPr>
          <a:xfrm>
            <a:off x="5214942" y="1785926"/>
            <a:ext cx="3670573" cy="3589367"/>
            <a:chOff x="5292080" y="1484784"/>
            <a:chExt cx="3670573" cy="3589367"/>
          </a:xfrm>
        </p:grpSpPr>
        <p:sp>
          <p:nvSpPr>
            <p:cNvPr id="58370" name="Rectangle 2"/>
            <p:cNvSpPr>
              <a:spLocks noChangeArrowheads="1"/>
            </p:cNvSpPr>
            <p:nvPr/>
          </p:nvSpPr>
          <p:spPr bwMode="auto">
            <a:xfrm>
              <a:off x="6588224" y="4797152"/>
              <a:ext cx="1512168" cy="276999"/>
            </a:xfrm>
            <a:prstGeom prst="rect">
              <a:avLst/>
            </a:prstGeom>
            <a:solidFill>
              <a:schemeClr val="bg1"/>
            </a:solidFill>
            <a:ln w="9525">
              <a:noFill/>
              <a:miter lim="800000"/>
              <a:headEnd/>
              <a:tailEnd/>
            </a:ln>
            <a:effectLst/>
          </p:spPr>
          <p:txBody>
            <a:bodyPr wrap="square" anchor="ctr">
              <a:spAutoFit/>
            </a:bodyPr>
            <a:lstStyle/>
            <a:p>
              <a:pPr algn="l"/>
              <a:r>
                <a:rPr lang="zh-CN" altLang="en-US" sz="1200" b="1" dirty="0">
                  <a:latin typeface="华文新魏" pitchFamily="2" charset="-122"/>
                  <a:ea typeface="华文新魏" pitchFamily="2" charset="-122"/>
                </a:rPr>
                <a:t>列宁（</a:t>
              </a:r>
              <a:r>
                <a:rPr lang="en-US" altLang="zh-CN" sz="1200" b="1" dirty="0">
                  <a:latin typeface="华文新魏" pitchFamily="2" charset="-122"/>
                  <a:ea typeface="华文新魏" pitchFamily="2" charset="-122"/>
                </a:rPr>
                <a:t>1870--1924</a:t>
              </a:r>
              <a:r>
                <a:rPr lang="zh-CN" altLang="en-US" sz="1200" b="1" dirty="0">
                  <a:latin typeface="华文新魏" pitchFamily="2" charset="-122"/>
                  <a:ea typeface="华文新魏" pitchFamily="2" charset="-122"/>
                </a:rPr>
                <a:t>）</a:t>
              </a:r>
            </a:p>
          </p:txBody>
        </p:sp>
        <p:pic>
          <p:nvPicPr>
            <p:cNvPr id="181250" name="Picture 2" descr="https://timgsa.baidu.com/timg?image&amp;quality=80&amp;size=b9999_10000&amp;sec=1506910968&amp;di=1e64860540cc1b33311f19cb8ca32d25&amp;imgtype=jpg&amp;er=1&amp;src=http%3A%2F%2Fimgsrc.baidu.com%2Fimgad%2Fpic%2Fitem%2Fcf1b9d16fdfaaf510a2039a8865494eef11f7ae2.jpg"/>
            <p:cNvPicPr>
              <a:picLocks noChangeAspect="1" noChangeArrowheads="1"/>
            </p:cNvPicPr>
            <p:nvPr/>
          </p:nvPicPr>
          <p:blipFill>
            <a:blip r:embed="rId2" cstate="print"/>
            <a:srcRect/>
            <a:stretch>
              <a:fillRect/>
            </a:stretch>
          </p:blipFill>
          <p:spPr bwMode="auto">
            <a:xfrm>
              <a:off x="5292080" y="1484784"/>
              <a:ext cx="3670573" cy="3288945"/>
            </a:xfrm>
            <a:prstGeom prst="rect">
              <a:avLst/>
            </a:prstGeom>
            <a:noFill/>
          </p:spPr>
        </p:pic>
      </p:grpSp>
      <p:sp>
        <p:nvSpPr>
          <p:cNvPr id="58372" name="AutoShape 4"/>
          <p:cNvSpPr>
            <a:spLocks noChangeArrowheads="1"/>
          </p:cNvSpPr>
          <p:nvPr/>
        </p:nvSpPr>
        <p:spPr bwMode="auto">
          <a:xfrm>
            <a:off x="500034" y="2643182"/>
            <a:ext cx="4104456" cy="3810000"/>
          </a:xfrm>
          <a:prstGeom prst="cloudCallout">
            <a:avLst>
              <a:gd name="adj1" fmla="val 115804"/>
              <a:gd name="adj2" fmla="val -41169"/>
            </a:avLst>
          </a:prstGeom>
          <a:solidFill>
            <a:schemeClr val="bg1">
              <a:alpha val="12000"/>
            </a:schemeClr>
          </a:solidFill>
          <a:ln w="9525">
            <a:solidFill>
              <a:schemeClr val="tx1"/>
            </a:solidFill>
            <a:round/>
            <a:headEnd/>
            <a:tailEnd/>
          </a:ln>
          <a:effectLst/>
        </p:spPr>
        <p:txBody>
          <a:bodyPr/>
          <a:lstStyle/>
          <a:p>
            <a:r>
              <a:rPr lang="zh-CN" altLang="en-US" sz="2400" b="1" dirty="0">
                <a:solidFill>
                  <a:srgbClr val="002060"/>
                </a:solidFill>
                <a:latin typeface="华文新魏" pitchFamily="2" charset="-122"/>
                <a:ea typeface="华文新魏" pitchFamily="2" charset="-122"/>
              </a:rPr>
              <a:t>“资本主义如果不经常扩大其统治范围，如果不开发新的地方并把非资本主义的古老国家卷入</a:t>
            </a:r>
            <a:r>
              <a:rPr lang="zh-CN" altLang="en-US" sz="2400" b="1" dirty="0">
                <a:solidFill>
                  <a:srgbClr val="C00000"/>
                </a:solidFill>
                <a:latin typeface="华文新魏" pitchFamily="2" charset="-122"/>
                <a:ea typeface="华文新魏" pitchFamily="2" charset="-122"/>
              </a:rPr>
              <a:t>世界经济</a:t>
            </a:r>
            <a:r>
              <a:rPr lang="zh-CN" altLang="en-US" sz="2400" b="1" dirty="0">
                <a:solidFill>
                  <a:srgbClr val="002060"/>
                </a:solidFill>
                <a:latin typeface="华文新魏" pitchFamily="2" charset="-122"/>
                <a:ea typeface="华文新魏" pitchFamily="2" charset="-122"/>
              </a:rPr>
              <a:t>的漩涡，它就不能存在与发展。”</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8" name="Text Box 16"/>
          <p:cNvSpPr txBox="1">
            <a:spLocks noChangeArrowheads="1"/>
          </p:cNvSpPr>
          <p:nvPr/>
        </p:nvSpPr>
        <p:spPr bwMode="auto">
          <a:xfrm>
            <a:off x="1816100" y="2570163"/>
            <a:ext cx="184150" cy="366712"/>
          </a:xfrm>
          <a:prstGeom prst="rect">
            <a:avLst/>
          </a:prstGeom>
          <a:noFill/>
          <a:ln w="9525">
            <a:noFill/>
            <a:miter lim="800000"/>
            <a:headEnd/>
            <a:tailEnd/>
          </a:ln>
          <a:effectLst/>
        </p:spPr>
        <p:txBody>
          <a:bodyPr wrap="none">
            <a:spAutoFit/>
          </a:bodyPr>
          <a:lstStyle/>
          <a:p>
            <a:pPr algn="l"/>
            <a:endParaRPr lang="zh-CN" altLang="en-US"/>
          </a:p>
        </p:txBody>
      </p:sp>
      <p:sp>
        <p:nvSpPr>
          <p:cNvPr id="59409" name="Rectangle 17"/>
          <p:cNvSpPr>
            <a:spLocks noChangeArrowheads="1"/>
          </p:cNvSpPr>
          <p:nvPr/>
        </p:nvSpPr>
        <p:spPr bwMode="auto">
          <a:xfrm>
            <a:off x="395536" y="381000"/>
            <a:ext cx="8291264" cy="1031776"/>
          </a:xfrm>
          <a:prstGeom prst="rect">
            <a:avLst/>
          </a:prstGeom>
          <a:noFill/>
          <a:ln w="9525">
            <a:noFill/>
            <a:miter lim="800000"/>
            <a:headEnd/>
            <a:tailEnd/>
          </a:ln>
          <a:effectLst/>
        </p:spPr>
        <p:txBody>
          <a:bodyPr/>
          <a:lstStyle/>
          <a:p>
            <a:pPr algn="l">
              <a:buFontTx/>
              <a:buNone/>
            </a:pPr>
            <a:r>
              <a:rPr lang="zh-CN" altLang="en-US" sz="4000" b="1" dirty="0">
                <a:latin typeface="+mj-ea"/>
                <a:ea typeface="+mj-ea"/>
              </a:rPr>
              <a:t>（</a:t>
            </a:r>
            <a:r>
              <a:rPr lang="en-US" altLang="zh-CN" sz="4000" b="1" dirty="0">
                <a:latin typeface="+mj-ea"/>
                <a:ea typeface="+mj-ea"/>
              </a:rPr>
              <a:t>1</a:t>
            </a:r>
            <a:r>
              <a:rPr lang="zh-CN" altLang="en-US" sz="4000" b="1" dirty="0">
                <a:latin typeface="+mj-ea"/>
                <a:ea typeface="+mj-ea"/>
              </a:rPr>
              <a:t>）</a:t>
            </a:r>
            <a:r>
              <a:rPr lang="zh-CN" altLang="en-US" sz="4000" b="1" dirty="0" smtClean="0">
                <a:latin typeface="+mj-ea"/>
                <a:ea typeface="+mj-ea"/>
              </a:rPr>
              <a:t>殖民主义的</a:t>
            </a:r>
            <a:r>
              <a:rPr lang="zh-CN" altLang="en-US" sz="4000" b="1" dirty="0">
                <a:latin typeface="+mj-ea"/>
                <a:ea typeface="+mj-ea"/>
              </a:rPr>
              <a:t>发展</a:t>
            </a:r>
          </a:p>
        </p:txBody>
      </p:sp>
      <p:sp>
        <p:nvSpPr>
          <p:cNvPr id="59410" name="Rectangle 18"/>
          <p:cNvSpPr>
            <a:spLocks noGrp="1" noChangeArrowheads="1"/>
          </p:cNvSpPr>
          <p:nvPr/>
        </p:nvSpPr>
        <p:spPr bwMode="auto">
          <a:xfrm>
            <a:off x="609600" y="2057400"/>
            <a:ext cx="3505200" cy="39624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800" b="1" dirty="0">
                <a:ea typeface="华文新魏" pitchFamily="2" charset="-122"/>
              </a:rPr>
              <a:t>殖民主义是适应西方资本主义的发展要求而产生的，随着资本主义生产方式的演进而发展</a:t>
            </a:r>
            <a:r>
              <a:rPr lang="zh-CN" altLang="en-US" sz="2800" b="1" dirty="0" smtClean="0">
                <a:ea typeface="华文新魏" pitchFamily="2" charset="-122"/>
              </a:rPr>
              <a:t>。</a:t>
            </a:r>
          </a:p>
          <a:p>
            <a:pPr marL="342900" indent="-342900" algn="l">
              <a:spcBef>
                <a:spcPct val="20000"/>
              </a:spcBef>
              <a:buClr>
                <a:schemeClr val="accent1"/>
              </a:buClr>
              <a:buSzPct val="65000"/>
              <a:buFont typeface="Wingdings" pitchFamily="2" charset="2"/>
              <a:buChar char="n"/>
            </a:pPr>
            <a:r>
              <a:rPr lang="en-US" altLang="zh-CN" sz="2800" b="1" dirty="0" smtClean="0">
                <a:ea typeface="华文新魏" pitchFamily="2" charset="-122"/>
              </a:rPr>
              <a:t>19</a:t>
            </a:r>
            <a:r>
              <a:rPr lang="zh-CN" altLang="en-US" sz="2800" b="1" dirty="0" smtClean="0">
                <a:ea typeface="华文新魏" pitchFamily="2" charset="-122"/>
              </a:rPr>
              <a:t>世纪末，</a:t>
            </a:r>
            <a:r>
              <a:rPr lang="zh-CN" altLang="en-US" sz="2800" b="1" dirty="0" smtClean="0">
                <a:solidFill>
                  <a:srgbClr val="C00000"/>
                </a:solidFill>
                <a:ea typeface="华文新魏" pitchFamily="2" charset="-122"/>
              </a:rPr>
              <a:t>资本输出</a:t>
            </a:r>
            <a:r>
              <a:rPr lang="zh-CN" altLang="en-US" sz="2800" b="1" dirty="0" smtClean="0">
                <a:ea typeface="华文新魏" pitchFamily="2" charset="-122"/>
              </a:rPr>
              <a:t>成为殖民剥削的重要形式。</a:t>
            </a:r>
            <a:endParaRPr lang="en-US" sz="2800" b="1" dirty="0">
              <a:ea typeface="华文新魏" pitchFamily="2" charset="-122"/>
            </a:endParaRPr>
          </a:p>
        </p:txBody>
      </p:sp>
      <p:pic>
        <p:nvPicPr>
          <p:cNvPr id="59413" name="Picture 21" descr="bk_7b8ea32387cbcfb7b8668c55bf7c6517_hOtJZR"/>
          <p:cNvPicPr>
            <a:picLocks noChangeAspect="1" noChangeArrowheads="1"/>
          </p:cNvPicPr>
          <p:nvPr/>
        </p:nvPicPr>
        <p:blipFill>
          <a:blip r:embed="rId2" cstate="print"/>
          <a:srcRect/>
          <a:stretch>
            <a:fillRect/>
          </a:stretch>
        </p:blipFill>
        <p:spPr bwMode="auto">
          <a:xfrm>
            <a:off x="4067944" y="1988840"/>
            <a:ext cx="4648200" cy="348615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95536" y="260648"/>
            <a:ext cx="8218160" cy="1143000"/>
          </a:xfrm>
        </p:spPr>
        <p:txBody>
          <a:bodyPr/>
          <a:lstStyle/>
          <a:p>
            <a:r>
              <a:rPr lang="zh-CN" altLang="en-US" sz="4000" b="1" dirty="0">
                <a:solidFill>
                  <a:schemeClr val="tx1"/>
                </a:solidFill>
                <a:ea typeface="华文新魏" pitchFamily="2" charset="-122"/>
              </a:rPr>
              <a:t>（</a:t>
            </a:r>
            <a:r>
              <a:rPr lang="en-US" altLang="zh-CN" sz="4000" b="1" dirty="0">
                <a:solidFill>
                  <a:schemeClr val="tx1"/>
                </a:solidFill>
                <a:ea typeface="华文新魏" pitchFamily="2" charset="-122"/>
              </a:rPr>
              <a:t>2</a:t>
            </a:r>
            <a:r>
              <a:rPr lang="zh-CN" altLang="en-US" sz="4000" b="1" dirty="0">
                <a:solidFill>
                  <a:schemeClr val="tx1"/>
                </a:solidFill>
                <a:ea typeface="华文新魏" pitchFamily="2" charset="-122"/>
              </a:rPr>
              <a:t>）殖民主义的本质</a:t>
            </a:r>
          </a:p>
        </p:txBody>
      </p:sp>
      <p:sp>
        <p:nvSpPr>
          <p:cNvPr id="60419" name="Rectangle 3"/>
          <p:cNvSpPr>
            <a:spLocks noGrp="1" noChangeArrowheads="1"/>
          </p:cNvSpPr>
          <p:nvPr>
            <p:ph sz="quarter" idx="1"/>
          </p:nvPr>
        </p:nvSpPr>
        <p:spPr>
          <a:xfrm>
            <a:off x="611560" y="1700808"/>
            <a:ext cx="2834208" cy="4419600"/>
          </a:xfrm>
        </p:spPr>
        <p:txBody>
          <a:bodyPr>
            <a:normAutofit lnSpcReduction="10000"/>
          </a:bodyPr>
          <a:lstStyle/>
          <a:p>
            <a:r>
              <a:rPr lang="zh-CN" altLang="en-US" b="1" dirty="0">
                <a:latin typeface="华文新魏" pitchFamily="2" charset="-122"/>
                <a:ea typeface="华文新魏" pitchFamily="2" charset="-122"/>
              </a:rPr>
              <a:t>西方殖民主义势力来到东方</a:t>
            </a:r>
            <a:r>
              <a:rPr lang="zh-CN" altLang="en-US" b="1" dirty="0" smtClean="0">
                <a:latin typeface="华文新魏" pitchFamily="2" charset="-122"/>
                <a:ea typeface="华文新魏" pitchFamily="2" charset="-122"/>
              </a:rPr>
              <a:t>，并不是为了使东方国家成为独立的资本主义社会，而是</a:t>
            </a:r>
            <a:r>
              <a:rPr lang="zh-CN" altLang="en-US" b="1" dirty="0">
                <a:latin typeface="华文新魏" pitchFamily="2" charset="-122"/>
                <a:ea typeface="华文新魏" pitchFamily="2" charset="-122"/>
              </a:rPr>
              <a:t>为了把它们纳入资本主义的世界体系，成为殖民地、半殖民地，成为自己经济上、政治</a:t>
            </a:r>
            <a:r>
              <a:rPr lang="zh-CN" altLang="en-US" b="1" dirty="0" smtClean="0">
                <a:latin typeface="华文新魏" pitchFamily="2" charset="-122"/>
                <a:ea typeface="华文新魏" pitchFamily="2" charset="-122"/>
              </a:rPr>
              <a:t>上、</a:t>
            </a:r>
            <a:r>
              <a:rPr lang="zh-CN" altLang="en-US" b="1" dirty="0" smtClean="0">
                <a:solidFill>
                  <a:srgbClr val="FF0000"/>
                </a:solidFill>
                <a:latin typeface="华文新魏" pitchFamily="2" charset="-122"/>
                <a:ea typeface="华文新魏" pitchFamily="2" charset="-122"/>
              </a:rPr>
              <a:t>文化上</a:t>
            </a:r>
            <a:r>
              <a:rPr lang="zh-CN" altLang="en-US" b="1" dirty="0" smtClean="0">
                <a:latin typeface="华文新魏" pitchFamily="2" charset="-122"/>
                <a:ea typeface="华文新魏" pitchFamily="2" charset="-122"/>
              </a:rPr>
              <a:t>的</a:t>
            </a:r>
            <a:r>
              <a:rPr lang="zh-CN" altLang="en-US" b="1" dirty="0">
                <a:latin typeface="华文新魏" pitchFamily="2" charset="-122"/>
                <a:ea typeface="华文新魏" pitchFamily="2" charset="-122"/>
              </a:rPr>
              <a:t>附庸。</a:t>
            </a:r>
            <a:endParaRPr lang="zh-CN" altLang="en-US" dirty="0"/>
          </a:p>
        </p:txBody>
      </p:sp>
      <p:pic>
        <p:nvPicPr>
          <p:cNvPr id="60420" name="Picture 4" descr="bk_7b8ea32387cbcfb7b8668c55bf7c6517_hOtJZR"/>
          <p:cNvPicPr>
            <a:picLocks noChangeAspect="1" noChangeArrowheads="1"/>
          </p:cNvPicPr>
          <p:nvPr/>
        </p:nvPicPr>
        <p:blipFill>
          <a:blip r:embed="rId2" cstate="print"/>
          <a:srcRect/>
          <a:stretch>
            <a:fillRect/>
          </a:stretch>
        </p:blipFill>
        <p:spPr bwMode="auto">
          <a:xfrm>
            <a:off x="3995936" y="1924050"/>
            <a:ext cx="4995664" cy="3943350"/>
          </a:xfrm>
          <a:prstGeom prst="rect">
            <a:avLst/>
          </a:prstGeom>
          <a:noFill/>
          <a:ln w="9525">
            <a:noFill/>
            <a:miter lim="800000"/>
            <a:headEnd/>
            <a:tailEnd/>
          </a:ln>
        </p:spPr>
      </p:pic>
      <p:sp>
        <p:nvSpPr>
          <p:cNvPr id="60421" name="WordArt 5"/>
          <p:cNvSpPr>
            <a:spLocks noChangeArrowheads="1" noChangeShapeType="1"/>
          </p:cNvSpPr>
          <p:nvPr/>
        </p:nvSpPr>
        <p:spPr bwMode="auto">
          <a:xfrm rot="21233311">
            <a:off x="6629400" y="228600"/>
            <a:ext cx="2954338" cy="2441575"/>
          </a:xfrm>
          <a:prstGeom prst="rect">
            <a:avLst/>
          </a:prstGeom>
        </p:spPr>
        <p:txBody>
          <a:bodyPr wrap="none" fromWordArt="1">
            <a:prstTxWarp prst="textPlain">
              <a:avLst>
                <a:gd name="adj" fmla="val 31306"/>
              </a:avLst>
            </a:prstTxWarp>
          </a:bodyPr>
          <a:lstStyle/>
          <a:p>
            <a:r>
              <a:rPr lang="en-US" altLang="zh-CN" sz="360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21"/>
                                        </p:tgtEl>
                                        <p:attrNameLst>
                                          <p:attrName>style.visibility</p:attrName>
                                        </p:attrNameLst>
                                      </p:cBhvr>
                                      <p:to>
                                        <p:strVal val="visible"/>
                                      </p:to>
                                    </p:set>
                                    <p:anim calcmode="lin" valueType="num">
                                      <p:cBhvr additive="base">
                                        <p:cTn id="7" dur="500" fill="hold"/>
                                        <p:tgtEl>
                                          <p:spTgt spid="60421"/>
                                        </p:tgtEl>
                                        <p:attrNameLst>
                                          <p:attrName>ppt_x</p:attrName>
                                        </p:attrNameLst>
                                      </p:cBhvr>
                                      <p:tavLst>
                                        <p:tav tm="0">
                                          <p:val>
                                            <p:strVal val="#ppt_x"/>
                                          </p:val>
                                        </p:tav>
                                        <p:tav tm="100000">
                                          <p:val>
                                            <p:strVal val="#ppt_x"/>
                                          </p:val>
                                        </p:tav>
                                      </p:tavLst>
                                    </p:anim>
                                    <p:anim calcmode="lin" valueType="num">
                                      <p:cBhvr additive="base">
                                        <p:cTn id="8" dur="500" fill="hold"/>
                                        <p:tgtEl>
                                          <p:spTgt spid="604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604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animBg="1"/>
      <p:bldP spid="60421"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860032" y="1628800"/>
            <a:ext cx="3667944" cy="3816424"/>
          </a:xfrm>
        </p:spPr>
        <p:txBody>
          <a:bodyPr>
            <a:normAutofit fontScale="92500"/>
          </a:bodyPr>
          <a:lstStyle/>
          <a:p>
            <a:r>
              <a:rPr lang="zh-CN" altLang="en-US" sz="2400" b="1" dirty="0" smtClean="0">
                <a:latin typeface="+mj-ea"/>
                <a:ea typeface="+mj-ea"/>
              </a:rPr>
              <a:t>资产阶级，由于开拓了世界市场，使一切国家的生产和消费都成为</a:t>
            </a:r>
            <a:r>
              <a:rPr lang="zh-CN" altLang="en-US" sz="2400" b="1" dirty="0" smtClean="0">
                <a:solidFill>
                  <a:srgbClr val="FF0000"/>
                </a:solidFill>
                <a:latin typeface="+mj-ea"/>
                <a:ea typeface="+mj-ea"/>
              </a:rPr>
              <a:t>世界性</a:t>
            </a:r>
            <a:r>
              <a:rPr lang="zh-CN" altLang="en-US" sz="2400" b="1" dirty="0" smtClean="0">
                <a:latin typeface="+mj-ea"/>
                <a:ea typeface="+mj-ea"/>
              </a:rPr>
              <a:t>的了。</a:t>
            </a:r>
            <a:r>
              <a:rPr lang="en-US" altLang="zh-CN" sz="2400" b="1" dirty="0" smtClean="0">
                <a:latin typeface="+mj-ea"/>
                <a:ea typeface="+mj-ea"/>
              </a:rPr>
              <a:t>……</a:t>
            </a:r>
            <a:r>
              <a:rPr lang="zh-CN" altLang="en-US" sz="2400" b="1" dirty="0" smtClean="0">
                <a:latin typeface="+mj-ea"/>
                <a:ea typeface="+mj-ea"/>
              </a:rPr>
              <a:t>过去那种地方的和民族的自给自足和闭关自守状态，被各民族的各方面的互相往来和各方面的互相依赖所代替了。</a:t>
            </a:r>
            <a:r>
              <a:rPr lang="zh-CN" altLang="en-US" sz="2400" b="1" dirty="0" smtClean="0">
                <a:solidFill>
                  <a:srgbClr val="FF0000"/>
                </a:solidFill>
                <a:latin typeface="+mj-ea"/>
                <a:ea typeface="+mj-ea"/>
              </a:rPr>
              <a:t>物质的生产</a:t>
            </a:r>
            <a:r>
              <a:rPr lang="zh-CN" altLang="en-US" sz="2400" b="1" dirty="0" smtClean="0">
                <a:latin typeface="+mj-ea"/>
                <a:ea typeface="+mj-ea"/>
              </a:rPr>
              <a:t>是如此，</a:t>
            </a:r>
            <a:r>
              <a:rPr lang="zh-CN" altLang="en-US" sz="2400" b="1" dirty="0" smtClean="0">
                <a:solidFill>
                  <a:srgbClr val="FF0000"/>
                </a:solidFill>
                <a:latin typeface="+mj-ea"/>
                <a:ea typeface="+mj-ea"/>
              </a:rPr>
              <a:t>精神的生产</a:t>
            </a:r>
            <a:r>
              <a:rPr lang="zh-CN" altLang="en-US" sz="2400" b="1" dirty="0" smtClean="0">
                <a:latin typeface="+mj-ea"/>
                <a:ea typeface="+mj-ea"/>
              </a:rPr>
              <a:t>也是如此。</a:t>
            </a:r>
            <a:r>
              <a:rPr lang="en-US" altLang="zh-CN" sz="2400" b="1" dirty="0" smtClean="0">
                <a:latin typeface="+mj-ea"/>
                <a:ea typeface="+mj-ea"/>
              </a:rPr>
              <a:t>----《</a:t>
            </a:r>
            <a:r>
              <a:rPr lang="zh-CN" altLang="en-US" sz="2400" b="1" dirty="0" smtClean="0">
                <a:latin typeface="+mj-ea"/>
                <a:ea typeface="+mj-ea"/>
              </a:rPr>
              <a:t>共产党宣言</a:t>
            </a:r>
            <a:r>
              <a:rPr lang="en-US" altLang="zh-CN" sz="2400" b="1" dirty="0" smtClean="0">
                <a:latin typeface="+mj-ea"/>
                <a:ea typeface="+mj-ea"/>
              </a:rPr>
              <a:t>》</a:t>
            </a:r>
            <a:endParaRPr lang="zh-CN" altLang="en-US" sz="2400" b="1" dirty="0">
              <a:latin typeface="+mj-ea"/>
              <a:ea typeface="+mj-ea"/>
            </a:endParaRPr>
          </a:p>
        </p:txBody>
      </p:sp>
      <p:pic>
        <p:nvPicPr>
          <p:cNvPr id="236546" name="Picture 2" descr="http://tpic.home.news.cn/xhBlog/xhpic001/M00/26/D9/wKhTg1NDeCQEAAAAAAAAAAAAAAA559.jpg"/>
          <p:cNvPicPr>
            <a:picLocks noChangeAspect="1" noChangeArrowheads="1"/>
          </p:cNvPicPr>
          <p:nvPr/>
        </p:nvPicPr>
        <p:blipFill>
          <a:blip r:embed="rId2" cstate="print"/>
          <a:srcRect/>
          <a:stretch>
            <a:fillRect/>
          </a:stretch>
        </p:blipFill>
        <p:spPr bwMode="auto">
          <a:xfrm>
            <a:off x="251520" y="1124744"/>
            <a:ext cx="4608512" cy="2981326"/>
          </a:xfrm>
          <a:prstGeom prst="rect">
            <a:avLst/>
          </a:prstGeom>
          <a:noFill/>
        </p:spPr>
      </p:pic>
      <p:sp>
        <p:nvSpPr>
          <p:cNvPr id="4" name="矩形 3"/>
          <p:cNvSpPr/>
          <p:nvPr/>
        </p:nvSpPr>
        <p:spPr>
          <a:xfrm>
            <a:off x="395536" y="260648"/>
            <a:ext cx="5262979" cy="646331"/>
          </a:xfrm>
          <a:prstGeom prst="rect">
            <a:avLst/>
          </a:prstGeom>
        </p:spPr>
        <p:txBody>
          <a:bodyPr wrap="none">
            <a:spAutoFit/>
          </a:bodyPr>
          <a:lstStyle/>
          <a:p>
            <a:r>
              <a:rPr lang="zh-CN" altLang="en-US" sz="3600" b="1" dirty="0" smtClean="0">
                <a:latin typeface="+mj-ea"/>
                <a:ea typeface="+mj-ea"/>
              </a:rPr>
              <a:t>“</a:t>
            </a:r>
            <a:r>
              <a:rPr lang="zh-CN" altLang="en-US" sz="3600" b="1" dirty="0" smtClean="0">
                <a:solidFill>
                  <a:srgbClr val="FF0000"/>
                </a:solidFill>
                <a:latin typeface="+mj-ea"/>
                <a:ea typeface="+mj-ea"/>
              </a:rPr>
              <a:t>世界历史</a:t>
            </a:r>
            <a:r>
              <a:rPr lang="zh-CN" altLang="en-US" sz="3600" b="1" dirty="0" smtClean="0">
                <a:latin typeface="+mj-ea"/>
                <a:ea typeface="+mj-ea"/>
              </a:rPr>
              <a:t>”阶段的到来</a:t>
            </a:r>
            <a:endParaRPr lang="zh-CN" altLang="en-US" sz="3600" dirty="0">
              <a:latin typeface="+mj-ea"/>
              <a:ea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Grp="1" noChangeArrowheads="1"/>
          </p:cNvSpPr>
          <p:nvPr>
            <p:ph type="title"/>
          </p:nvPr>
        </p:nvSpPr>
        <p:spPr>
          <a:xfrm>
            <a:off x="457200" y="279400"/>
            <a:ext cx="8229600" cy="788988"/>
          </a:xfrm>
          <a:ln/>
        </p:spPr>
        <p:txBody>
          <a:bodyPr/>
          <a:lstStyle/>
          <a:p>
            <a:r>
              <a:rPr lang="zh-CN" altLang="en-US" b="1" dirty="0">
                <a:latin typeface="华文新魏" pitchFamily="2" charset="-122"/>
                <a:ea typeface="华文新魏" pitchFamily="2" charset="-122"/>
              </a:rPr>
              <a:t>2、丰富多彩、辉煌灿烂</a:t>
            </a:r>
          </a:p>
        </p:txBody>
      </p:sp>
      <p:pic>
        <p:nvPicPr>
          <p:cNvPr id="10242" name="Picture 2" descr="A1"/>
          <p:cNvPicPr>
            <a:picLocks noGrp="1" noChangeAspect="1" noChangeArrowheads="1"/>
          </p:cNvPicPr>
          <p:nvPr>
            <p:ph sz="quarter" idx="1"/>
          </p:nvPr>
        </p:nvPicPr>
        <p:blipFill>
          <a:blip r:embed="rId2" cstate="print"/>
          <a:stretch>
            <a:fillRect/>
          </a:stretch>
        </p:blipFill>
        <p:spPr>
          <a:xfrm>
            <a:off x="5724128" y="2708920"/>
            <a:ext cx="3132828" cy="3744416"/>
          </a:xfrm>
          <a:noFill/>
          <a:ln/>
        </p:spPr>
      </p:pic>
      <p:sp>
        <p:nvSpPr>
          <p:cNvPr id="10243" name="Rectangle 3"/>
          <p:cNvSpPr>
            <a:spLocks noChangeArrowheads="1"/>
          </p:cNvSpPr>
          <p:nvPr/>
        </p:nvSpPr>
        <p:spPr bwMode="auto">
          <a:xfrm>
            <a:off x="395536" y="2276872"/>
            <a:ext cx="2590800" cy="701675"/>
          </a:xfrm>
          <a:prstGeom prst="rect">
            <a:avLst/>
          </a:prstGeom>
          <a:noFill/>
          <a:ln w="9525">
            <a:noFill/>
            <a:miter lim="800000"/>
            <a:headEnd/>
            <a:tailEnd/>
          </a:ln>
          <a:effectLst/>
        </p:spPr>
        <p:txBody>
          <a:bodyPr>
            <a:spAutoFit/>
          </a:bodyPr>
          <a:lstStyle/>
          <a:p>
            <a:pPr algn="l"/>
            <a:r>
              <a:rPr lang="zh-CN" altLang="en-US" sz="4000" b="1" dirty="0">
                <a:solidFill>
                  <a:srgbClr val="FF0000"/>
                </a:solidFill>
              </a:rPr>
              <a:t>★</a:t>
            </a:r>
            <a:r>
              <a:rPr lang="zh-CN" altLang="en-US" sz="3600" b="1" dirty="0">
                <a:latin typeface="华文新魏" pitchFamily="2" charset="-122"/>
                <a:ea typeface="华文新魏" pitchFamily="2" charset="-122"/>
                <a:sym typeface="Arial" pitchFamily="34" charset="0"/>
              </a:rPr>
              <a:t>天文学</a:t>
            </a:r>
          </a:p>
        </p:txBody>
      </p:sp>
      <p:sp>
        <p:nvSpPr>
          <p:cNvPr id="10244" name="Rectangle 4"/>
          <p:cNvSpPr>
            <a:spLocks noGrp="1" noChangeArrowheads="1"/>
          </p:cNvSpPr>
          <p:nvPr/>
        </p:nvSpPr>
        <p:spPr bwMode="auto">
          <a:xfrm>
            <a:off x="323528" y="3140968"/>
            <a:ext cx="5112568" cy="29718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春秋</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记载，公元前</a:t>
            </a:r>
            <a:r>
              <a:rPr lang="en-US" altLang="zh-CN" sz="2400" b="1" dirty="0">
                <a:latin typeface="华文新魏" pitchFamily="2" charset="-122"/>
                <a:ea typeface="华文新魏" pitchFamily="2" charset="-122"/>
              </a:rPr>
              <a:t>613</a:t>
            </a:r>
            <a:r>
              <a:rPr lang="zh-CN" altLang="en-US" sz="2400" b="1" dirty="0">
                <a:latin typeface="华文新魏" pitchFamily="2" charset="-122"/>
                <a:ea typeface="华文新魏" pitchFamily="2" charset="-122"/>
              </a:rPr>
              <a:t>年，“有星孛入于北斗”，这是世界上公认的首次关于哈雷彗星的确切纪录，比哈雷发现这颗</a:t>
            </a:r>
            <a:r>
              <a:rPr lang="zh-CN" altLang="en-US" sz="2400" b="1" dirty="0" smtClean="0">
                <a:latin typeface="华文新魏" pitchFamily="2" charset="-122"/>
                <a:ea typeface="华文新魏" pitchFamily="2" charset="-122"/>
              </a:rPr>
              <a:t>星（</a:t>
            </a:r>
            <a:r>
              <a:rPr lang="en-US" altLang="zh-CN" sz="2400" b="1" dirty="0" smtClean="0">
                <a:latin typeface="华文新魏" pitchFamily="2" charset="-122"/>
                <a:ea typeface="华文新魏" pitchFamily="2" charset="-122"/>
              </a:rPr>
              <a:t>1682</a:t>
            </a:r>
            <a:r>
              <a:rPr lang="zh-CN" altLang="en-US" sz="2400" b="1" dirty="0" smtClean="0">
                <a:latin typeface="华文新魏" pitchFamily="2" charset="-122"/>
                <a:ea typeface="华文新魏" pitchFamily="2" charset="-122"/>
              </a:rPr>
              <a:t>年）早</a:t>
            </a:r>
            <a:r>
              <a:rPr lang="zh-CN" altLang="en-US" sz="2400" b="1" dirty="0">
                <a:latin typeface="华文新魏" pitchFamily="2" charset="-122"/>
                <a:ea typeface="华文新魏" pitchFamily="2" charset="-122"/>
              </a:rPr>
              <a:t>了</a:t>
            </a:r>
            <a:r>
              <a:rPr lang="en-US" altLang="zh-CN" sz="2400" b="1" dirty="0">
                <a:latin typeface="华文新魏" pitchFamily="2" charset="-122"/>
                <a:ea typeface="华文新魏" pitchFamily="2" charset="-122"/>
              </a:rPr>
              <a:t>2300</a:t>
            </a:r>
            <a:r>
              <a:rPr lang="zh-CN" altLang="en-US" sz="2400" b="1" dirty="0">
                <a:latin typeface="华文新魏" pitchFamily="2" charset="-122"/>
                <a:ea typeface="华文新魏" pitchFamily="2" charset="-122"/>
              </a:rPr>
              <a:t>多年。</a:t>
            </a:r>
          </a:p>
        </p:txBody>
      </p:sp>
      <p:sp>
        <p:nvSpPr>
          <p:cNvPr id="10246" name="Rectangle 6"/>
          <p:cNvSpPr>
            <a:spLocks noGrp="1" noChangeArrowheads="1"/>
          </p:cNvSpPr>
          <p:nvPr/>
        </p:nvSpPr>
        <p:spPr bwMode="auto">
          <a:xfrm>
            <a:off x="611560" y="1268760"/>
            <a:ext cx="8229600" cy="838200"/>
          </a:xfrm>
          <a:prstGeom prst="rect">
            <a:avLst/>
          </a:prstGeom>
          <a:noFill/>
          <a:ln w="9525">
            <a:noFill/>
            <a:miter lim="800000"/>
            <a:headEnd/>
            <a:tailEnd/>
          </a:ln>
          <a:effectLst/>
        </p:spPr>
        <p:txBody>
          <a:bodyPr/>
          <a:lstStyle/>
          <a:p>
            <a:pPr algn="l">
              <a:buFontTx/>
              <a:buNone/>
            </a:pPr>
            <a:r>
              <a:rPr lang="zh-CN" altLang="en-US" sz="3600" b="1" dirty="0">
                <a:solidFill>
                  <a:schemeClr val="tx2"/>
                </a:solidFill>
                <a:latin typeface="华文新魏" pitchFamily="2" charset="-122"/>
                <a:ea typeface="华文新魏" pitchFamily="2" charset="-122"/>
              </a:rPr>
              <a:t>（1）科学技术长期处于遥遥领先的地位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500034" y="1357298"/>
          <a:ext cx="8247860" cy="4259912"/>
        </p:xfrm>
        <a:graphic>
          <a:graphicData uri="http://schemas.openxmlformats.org/drawingml/2006/table">
            <a:tbl>
              <a:tblPr/>
              <a:tblGrid>
                <a:gridCol w="1559894"/>
                <a:gridCol w="3343983"/>
                <a:gridCol w="3343983"/>
              </a:tblGrid>
              <a:tr h="504056">
                <a:tc>
                  <a:txBody>
                    <a:bodyPr/>
                    <a:lstStyle/>
                    <a:p>
                      <a:pPr algn="ctr">
                        <a:spcAft>
                          <a:spcPts val="0"/>
                        </a:spcAft>
                      </a:pP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solidFill>
                            <a:srgbClr val="FF0000"/>
                          </a:solidFill>
                          <a:latin typeface="Calibri"/>
                          <a:ea typeface="华文新魏"/>
                          <a:cs typeface="Times New Roman"/>
                        </a:rPr>
                        <a:t>中国</a:t>
                      </a:r>
                      <a:endParaRPr lang="zh-CN" sz="2400" b="1"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kern="100" dirty="0" smtClean="0">
                          <a:solidFill>
                            <a:srgbClr val="FF0000"/>
                          </a:solidFill>
                          <a:latin typeface="Calibri"/>
                          <a:ea typeface="华文新魏"/>
                          <a:cs typeface="Times New Roman"/>
                        </a:rPr>
                        <a:t>  世界（</a:t>
                      </a:r>
                      <a:r>
                        <a:rPr lang="zh-CN" altLang="en-US" sz="2400" b="1" kern="100" dirty="0" smtClean="0">
                          <a:solidFill>
                            <a:srgbClr val="FF0000"/>
                          </a:solidFill>
                          <a:latin typeface="Calibri"/>
                          <a:ea typeface="+mn-ea"/>
                          <a:cs typeface="Times New Roman"/>
                        </a:rPr>
                        <a:t>欧美国家</a:t>
                      </a:r>
                      <a:r>
                        <a:rPr lang="zh-CN" altLang="en-US" sz="2400" b="1" kern="100" dirty="0" smtClean="0">
                          <a:solidFill>
                            <a:srgbClr val="FF0000"/>
                          </a:solidFill>
                          <a:latin typeface="Calibri"/>
                          <a:ea typeface="华文新魏"/>
                          <a:cs typeface="Times New Roman"/>
                        </a:rPr>
                        <a:t>）</a:t>
                      </a:r>
                      <a:endParaRPr lang="zh-CN" sz="2400" b="1"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kern="100" dirty="0" smtClean="0">
                          <a:solidFill>
                            <a:srgbClr val="FF0000"/>
                          </a:solidFill>
                          <a:latin typeface="Calibri"/>
                          <a:ea typeface="华文新魏"/>
                          <a:cs typeface="Times New Roman"/>
                        </a:rPr>
                        <a:t>总体状况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zh-CN" altLang="en-US" sz="2400" b="1" kern="100" dirty="0" smtClean="0">
                          <a:solidFill>
                            <a:schemeClr val="tx1"/>
                          </a:solidFill>
                          <a:latin typeface="Calibri"/>
                          <a:ea typeface="华文新魏"/>
                          <a:cs typeface="Times New Roman"/>
                        </a:rPr>
                        <a:t>衰落的封建社会晚期</a:t>
                      </a:r>
                      <a:endParaRPr kumimoji="0" lang="zh-CN" altLang="en-US" sz="2400" b="1" kern="100" dirty="0">
                        <a:solidFill>
                          <a:schemeClr val="tx1"/>
                        </a:solidFill>
                        <a:latin typeface="Calibri"/>
                        <a:ea typeface="华文新魏"/>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kern="100" dirty="0" smtClean="0">
                          <a:solidFill>
                            <a:schemeClr val="tx1"/>
                          </a:solidFill>
                          <a:latin typeface="Calibri"/>
                          <a:ea typeface="华文新魏"/>
                          <a:cs typeface="Times New Roman"/>
                        </a:rPr>
                        <a:t>崛起的资本主义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algn="ctr">
                        <a:spcAft>
                          <a:spcPts val="0"/>
                        </a:spcAft>
                      </a:pPr>
                      <a:r>
                        <a:rPr lang="zh-CN" sz="2400" b="1" kern="100" dirty="0">
                          <a:solidFill>
                            <a:srgbClr val="FF0000"/>
                          </a:solidFill>
                          <a:latin typeface="Calibri"/>
                          <a:ea typeface="华文新魏"/>
                          <a:cs typeface="Times New Roman"/>
                        </a:rPr>
                        <a:t>政治</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kern="100" dirty="0" smtClean="0">
                          <a:solidFill>
                            <a:schemeClr val="tx1"/>
                          </a:solidFill>
                          <a:latin typeface="Calibri"/>
                          <a:ea typeface="华文新魏"/>
                          <a:cs typeface="Times New Roman"/>
                        </a:rPr>
                        <a:t>官场黑暗，制度腐朽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497013" algn="l"/>
                        </a:tabLst>
                      </a:pPr>
                      <a:r>
                        <a:rPr kumimoji="0" lang="zh-CN" altLang="en-US" sz="2400" b="1" kern="100" dirty="0" smtClean="0">
                          <a:solidFill>
                            <a:schemeClr val="tx1"/>
                          </a:solidFill>
                          <a:latin typeface="Calibri"/>
                          <a:ea typeface="华文新魏"/>
                          <a:cs typeface="Times New Roman"/>
                        </a:rPr>
                        <a:t>确立了新兴的</a:t>
                      </a:r>
                      <a:endParaRPr kumimoji="0" lang="en-US" altLang="zh-CN" sz="2400" b="1" kern="100" dirty="0" smtClean="0">
                        <a:solidFill>
                          <a:schemeClr val="tx1"/>
                        </a:solidFill>
                        <a:latin typeface="Calibri"/>
                        <a:ea typeface="华文新魏"/>
                        <a:cs typeface="Times New Roman"/>
                      </a:endParaRPr>
                    </a:p>
                    <a:p>
                      <a:pPr marL="0" marR="0" lvl="0" indent="0" algn="ctr" defTabSz="914400" rtl="0" eaLnBrk="1" fontAlgn="base" latinLnBrk="0" hangingPunct="1">
                        <a:lnSpc>
                          <a:spcPct val="100000"/>
                        </a:lnSpc>
                        <a:spcBef>
                          <a:spcPct val="0"/>
                        </a:spcBef>
                        <a:spcAft>
                          <a:spcPct val="0"/>
                        </a:spcAft>
                        <a:buClrTx/>
                        <a:buSzTx/>
                        <a:buFontTx/>
                        <a:buNone/>
                        <a:tabLst>
                          <a:tab pos="1497013" algn="l"/>
                        </a:tabLst>
                      </a:pPr>
                      <a:r>
                        <a:rPr kumimoji="0" lang="zh-CN" altLang="en-US" sz="2400" b="1" kern="100" dirty="0" smtClean="0">
                          <a:solidFill>
                            <a:schemeClr val="tx1"/>
                          </a:solidFill>
                          <a:latin typeface="Calibri"/>
                          <a:ea typeface="华文新魏"/>
                          <a:cs typeface="Times New Roman"/>
                        </a:rPr>
                        <a:t>资本主义制度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8112">
                <a:tc>
                  <a:txBody>
                    <a:bodyPr/>
                    <a:lstStyle/>
                    <a:p>
                      <a:pPr algn="ctr">
                        <a:spcAft>
                          <a:spcPts val="0"/>
                        </a:spcAft>
                      </a:pPr>
                      <a:r>
                        <a:rPr lang="zh-CN" sz="2400" b="1" kern="100">
                          <a:solidFill>
                            <a:srgbClr val="FF0000"/>
                          </a:solidFill>
                          <a:latin typeface="Calibri"/>
                          <a:ea typeface="华文新魏"/>
                          <a:cs typeface="Times New Roman"/>
                        </a:rPr>
                        <a:t>经济</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kern="100" dirty="0" smtClean="0">
                          <a:solidFill>
                            <a:schemeClr val="tx1"/>
                          </a:solidFill>
                          <a:latin typeface="Calibri"/>
                          <a:ea typeface="华文新魏"/>
                          <a:cs typeface="Times New Roman"/>
                        </a:rPr>
                        <a:t>自然经济占统治地位</a:t>
                      </a:r>
                      <a:endParaRPr kumimoji="0" lang="en-US" altLang="zh-CN" sz="2400" b="1" kern="100" dirty="0" smtClean="0">
                        <a:solidFill>
                          <a:schemeClr val="tx1"/>
                        </a:solidFill>
                        <a:latin typeface="Calibri"/>
                        <a:ea typeface="华文新魏"/>
                        <a:cs typeface="Times New Roman"/>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kern="100" dirty="0" smtClean="0">
                          <a:solidFill>
                            <a:schemeClr val="tx1"/>
                          </a:solidFill>
                          <a:latin typeface="Calibri"/>
                          <a:ea typeface="华文新魏"/>
                          <a:cs typeface="Times New Roman"/>
                        </a:rPr>
                        <a:t>土地兼并严重</a:t>
                      </a:r>
                      <a:endParaRPr kumimoji="0" lang="en-US" altLang="zh-CN" sz="2400" b="1" kern="100" dirty="0" smtClean="0">
                        <a:solidFill>
                          <a:schemeClr val="tx1"/>
                        </a:solidFill>
                        <a:latin typeface="Calibri"/>
                        <a:ea typeface="华文新魏"/>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latin typeface="Calibri"/>
                          <a:ea typeface="华文新魏"/>
                          <a:cs typeface="Times New Roman"/>
                        </a:rPr>
                        <a:t>完成工业革命</a:t>
                      </a:r>
                      <a:endParaRPr lang="zh-CN" sz="2400" b="1" kern="100" dirty="0">
                        <a:latin typeface="Calibri"/>
                        <a:ea typeface="宋体"/>
                        <a:cs typeface="Times New Roman"/>
                      </a:endParaRPr>
                    </a:p>
                    <a:p>
                      <a:pPr algn="ctr">
                        <a:spcAft>
                          <a:spcPts val="0"/>
                        </a:spcAft>
                      </a:pPr>
                      <a:r>
                        <a:rPr lang="zh-CN" altLang="en-US" sz="2400" b="1" kern="100" dirty="0" smtClean="0">
                          <a:latin typeface="Calibri"/>
                          <a:ea typeface="华文新魏"/>
                          <a:cs typeface="Times New Roman"/>
                        </a:rPr>
                        <a:t>生产力快速</a:t>
                      </a:r>
                      <a:r>
                        <a:rPr lang="zh-CN" sz="2400" b="1" kern="100" dirty="0" smtClean="0">
                          <a:latin typeface="Calibri"/>
                          <a:ea typeface="华文新魏"/>
                          <a:cs typeface="Times New Roman"/>
                        </a:rPr>
                        <a:t>发展</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algn="ctr">
                        <a:spcAft>
                          <a:spcPts val="0"/>
                        </a:spcAft>
                      </a:pPr>
                      <a:r>
                        <a:rPr lang="zh-CN" sz="2400" b="1" kern="100">
                          <a:solidFill>
                            <a:srgbClr val="FF0000"/>
                          </a:solidFill>
                          <a:latin typeface="Calibri"/>
                          <a:ea typeface="华文新魏"/>
                          <a:cs typeface="Times New Roman"/>
                        </a:rPr>
                        <a:t>军事</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军制落后</a:t>
                      </a:r>
                      <a:r>
                        <a:rPr lang="en-US" sz="2400" b="1" kern="100">
                          <a:latin typeface="Calibri"/>
                          <a:ea typeface="华文新魏"/>
                          <a:cs typeface="Times New Roman"/>
                        </a:rPr>
                        <a:t>   </a:t>
                      </a:r>
                      <a:r>
                        <a:rPr lang="zh-CN" sz="2400" b="1" kern="100">
                          <a:latin typeface="Calibri"/>
                          <a:ea typeface="华文新魏"/>
                          <a:cs typeface="Times New Roman"/>
                        </a:rPr>
                        <a:t>军备废弛</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latin typeface="Calibri"/>
                          <a:ea typeface="华文新魏"/>
                          <a:cs typeface="Times New Roman"/>
                        </a:rPr>
                        <a:t>船坚炮</a:t>
                      </a:r>
                      <a:r>
                        <a:rPr lang="zh-CN" sz="2400" b="1" kern="100" dirty="0" smtClean="0">
                          <a:latin typeface="Calibri"/>
                          <a:ea typeface="华文新魏"/>
                          <a:cs typeface="Times New Roman"/>
                        </a:rPr>
                        <a:t>利</a:t>
                      </a:r>
                      <a:r>
                        <a:rPr lang="en-US" altLang="zh-CN" sz="2400" b="1" kern="100" dirty="0" smtClean="0">
                          <a:latin typeface="Calibri"/>
                          <a:ea typeface="华文新魏"/>
                          <a:cs typeface="Times New Roman"/>
                        </a:rPr>
                        <a:t> </a:t>
                      </a:r>
                      <a:r>
                        <a:rPr lang="zh-CN" altLang="en-US" sz="2400" b="1" kern="100" dirty="0" smtClean="0">
                          <a:latin typeface="Calibri"/>
                          <a:ea typeface="华文新魏"/>
                          <a:cs typeface="Times New Roman"/>
                        </a:rPr>
                        <a:t>战斗力强</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algn="ctr">
                        <a:spcAft>
                          <a:spcPts val="0"/>
                        </a:spcAft>
                      </a:pPr>
                      <a:r>
                        <a:rPr lang="zh-CN" sz="2400" b="1" kern="100">
                          <a:solidFill>
                            <a:srgbClr val="FF0000"/>
                          </a:solidFill>
                          <a:latin typeface="Calibri"/>
                          <a:ea typeface="华文新魏"/>
                          <a:cs typeface="Times New Roman"/>
                        </a:rPr>
                        <a:t>文化</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文化专制</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latin typeface="Calibri"/>
                          <a:ea typeface="华文新魏"/>
                          <a:cs typeface="Times New Roman"/>
                        </a:rPr>
                        <a:t>科技、文化发达</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algn="ctr">
                        <a:spcAft>
                          <a:spcPts val="0"/>
                        </a:spcAft>
                      </a:pPr>
                      <a:r>
                        <a:rPr lang="zh-CN" sz="2400" b="1" kern="100">
                          <a:solidFill>
                            <a:srgbClr val="FF0000"/>
                          </a:solidFill>
                          <a:latin typeface="Calibri"/>
                          <a:ea typeface="华文新魏"/>
                          <a:cs typeface="Times New Roman"/>
                        </a:rPr>
                        <a:t>外交</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smtClean="0">
                          <a:latin typeface="Calibri"/>
                          <a:ea typeface="华文新魏"/>
                          <a:cs typeface="Times New Roman"/>
                        </a:rPr>
                        <a:t>闭关自守</a:t>
                      </a:r>
                      <a:r>
                        <a:rPr lang="en-US" altLang="zh-CN" sz="2400" b="1" kern="100" dirty="0" smtClean="0">
                          <a:latin typeface="Calibri"/>
                          <a:ea typeface="华文新魏"/>
                          <a:cs typeface="Times New Roman"/>
                        </a:rPr>
                        <a:t>  </a:t>
                      </a:r>
                      <a:r>
                        <a:rPr lang="zh-CN" altLang="en-US" sz="2400" b="1" kern="100" dirty="0" smtClean="0">
                          <a:latin typeface="Calibri"/>
                          <a:ea typeface="华文新魏"/>
                          <a:cs typeface="Times New Roman"/>
                        </a:rPr>
                        <a:t>闭目塞听</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b="1" kern="100" dirty="0" smtClean="0">
                          <a:latin typeface="Calibri"/>
                          <a:ea typeface="华文新魏"/>
                          <a:cs typeface="Times New Roman"/>
                        </a:rPr>
                        <a:t>加紧</a:t>
                      </a:r>
                      <a:r>
                        <a:rPr lang="zh-CN" sz="2400" b="1" kern="100" dirty="0" smtClean="0">
                          <a:latin typeface="Calibri"/>
                          <a:ea typeface="华文新魏"/>
                          <a:cs typeface="Times New Roman"/>
                        </a:rPr>
                        <a:t>殖民</a:t>
                      </a:r>
                      <a:r>
                        <a:rPr lang="zh-CN" sz="2400" b="1" kern="100" dirty="0">
                          <a:latin typeface="Calibri"/>
                          <a:ea typeface="华文新魏"/>
                          <a:cs typeface="Times New Roman"/>
                        </a:rPr>
                        <a:t>扩展</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314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 name="标题 3"/>
          <p:cNvSpPr txBox="1">
            <a:spLocks/>
          </p:cNvSpPr>
          <p:nvPr/>
        </p:nvSpPr>
        <p:spPr>
          <a:xfrm>
            <a:off x="571472" y="428604"/>
            <a:ext cx="7772400" cy="8572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002060"/>
                </a:solidFill>
                <a:effectLst/>
                <a:uLnTx/>
                <a:uFillTx/>
                <a:latin typeface="+mj-lt"/>
                <a:ea typeface="+mj-ea"/>
                <a:cs typeface="+mj-cs"/>
              </a:rPr>
              <a:t>鸦片战争前的中国与世界</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qchd006"/>
          <p:cNvPicPr>
            <a:picLocks noGrp="1" noChangeAspect="1" noChangeArrowheads="1"/>
          </p:cNvPicPr>
          <p:nvPr>
            <p:ph type="title"/>
          </p:nvPr>
        </p:nvPicPr>
        <p:blipFill>
          <a:blip r:embed="rId2"/>
          <a:srcRect/>
          <a:stretch>
            <a:fillRect/>
          </a:stretch>
        </p:blipFill>
        <p:spPr>
          <a:xfrm>
            <a:off x="285720" y="500042"/>
            <a:ext cx="2305080" cy="2438400"/>
          </a:xfrm>
          <a:noFill/>
        </p:spPr>
      </p:pic>
      <p:pic>
        <p:nvPicPr>
          <p:cNvPr id="47107" name="Picture 4" descr="英国颁布权利法案"/>
          <p:cNvPicPr>
            <a:picLocks noChangeAspect="1" noChangeArrowheads="1"/>
          </p:cNvPicPr>
          <p:nvPr/>
        </p:nvPicPr>
        <p:blipFill>
          <a:blip r:embed="rId3"/>
          <a:srcRect/>
          <a:stretch>
            <a:fillRect/>
          </a:stretch>
        </p:blipFill>
        <p:spPr bwMode="auto">
          <a:xfrm>
            <a:off x="2571736" y="500042"/>
            <a:ext cx="2209800" cy="2438400"/>
          </a:xfrm>
          <a:prstGeom prst="rect">
            <a:avLst/>
          </a:prstGeom>
          <a:noFill/>
          <a:ln w="9525">
            <a:noFill/>
            <a:miter lim="800000"/>
            <a:headEnd/>
            <a:tailEnd/>
          </a:ln>
        </p:spPr>
      </p:pic>
      <p:pic>
        <p:nvPicPr>
          <p:cNvPr id="47108" name="Picture 16" descr="91140203"/>
          <p:cNvPicPr>
            <a:picLocks noChangeAspect="1" noChangeArrowheads="1"/>
          </p:cNvPicPr>
          <p:nvPr/>
        </p:nvPicPr>
        <p:blipFill>
          <a:blip r:embed="rId4"/>
          <a:srcRect/>
          <a:stretch>
            <a:fillRect/>
          </a:stretch>
        </p:blipFill>
        <p:spPr bwMode="auto">
          <a:xfrm>
            <a:off x="6929454" y="500042"/>
            <a:ext cx="1981200" cy="2373313"/>
          </a:xfrm>
          <a:prstGeom prst="rect">
            <a:avLst/>
          </a:prstGeom>
          <a:noFill/>
          <a:ln w="50800" algn="ctr">
            <a:solidFill>
              <a:srgbClr val="FF0000"/>
            </a:solidFill>
            <a:miter lim="800000"/>
            <a:headEnd/>
            <a:tailEnd/>
          </a:ln>
        </p:spPr>
      </p:pic>
      <p:pic>
        <p:nvPicPr>
          <p:cNvPr id="47109" name="Picture 13" descr="清军士兵"/>
          <p:cNvPicPr>
            <a:picLocks noChangeAspect="1" noChangeArrowheads="1"/>
          </p:cNvPicPr>
          <p:nvPr/>
        </p:nvPicPr>
        <p:blipFill>
          <a:blip r:embed="rId5"/>
          <a:srcRect/>
          <a:stretch>
            <a:fillRect/>
          </a:stretch>
        </p:blipFill>
        <p:spPr bwMode="auto">
          <a:xfrm>
            <a:off x="357158" y="3857628"/>
            <a:ext cx="2076480" cy="2209800"/>
          </a:xfrm>
          <a:prstGeom prst="rect">
            <a:avLst/>
          </a:prstGeom>
          <a:noFill/>
          <a:ln w="50800">
            <a:solidFill>
              <a:srgbClr val="FF0000"/>
            </a:solidFill>
            <a:miter lim="800000"/>
            <a:headEnd/>
            <a:tailEnd/>
          </a:ln>
        </p:spPr>
      </p:pic>
      <p:pic>
        <p:nvPicPr>
          <p:cNvPr id="47110" name="Picture 2" descr="1"/>
          <p:cNvPicPr>
            <a:picLocks noChangeAspect="1" noChangeArrowheads="1"/>
          </p:cNvPicPr>
          <p:nvPr/>
        </p:nvPicPr>
        <p:blipFill>
          <a:blip r:embed="rId6"/>
          <a:srcRect/>
          <a:stretch>
            <a:fillRect/>
          </a:stretch>
        </p:blipFill>
        <p:spPr bwMode="auto">
          <a:xfrm>
            <a:off x="2500298" y="3857628"/>
            <a:ext cx="2066924" cy="2209800"/>
          </a:xfrm>
          <a:prstGeom prst="rect">
            <a:avLst/>
          </a:prstGeom>
          <a:noFill/>
          <a:ln w="50800">
            <a:solidFill>
              <a:srgbClr val="FF0000"/>
            </a:solidFill>
            <a:miter lim="800000"/>
            <a:headEnd/>
            <a:tailEnd/>
          </a:ln>
        </p:spPr>
      </p:pic>
      <p:pic>
        <p:nvPicPr>
          <p:cNvPr id="47111" name="Picture 2" descr="图片2"/>
          <p:cNvPicPr>
            <a:picLocks noChangeAspect="1" noChangeArrowheads="1"/>
          </p:cNvPicPr>
          <p:nvPr/>
        </p:nvPicPr>
        <p:blipFill>
          <a:blip r:embed="rId7"/>
          <a:srcRect/>
          <a:stretch>
            <a:fillRect/>
          </a:stretch>
        </p:blipFill>
        <p:spPr bwMode="auto">
          <a:xfrm>
            <a:off x="4929190" y="3857628"/>
            <a:ext cx="2014538" cy="2209800"/>
          </a:xfrm>
          <a:prstGeom prst="rect">
            <a:avLst/>
          </a:prstGeom>
          <a:noFill/>
          <a:ln w="50800">
            <a:solidFill>
              <a:srgbClr val="FF0000"/>
            </a:solidFill>
            <a:miter lim="800000"/>
            <a:headEnd/>
            <a:tailEnd/>
          </a:ln>
        </p:spPr>
      </p:pic>
      <p:pic>
        <p:nvPicPr>
          <p:cNvPr id="47112" name="Picture 19" descr="105922800"/>
          <p:cNvPicPr>
            <a:picLocks noChangeAspect="1" noChangeArrowheads="1"/>
          </p:cNvPicPr>
          <p:nvPr/>
        </p:nvPicPr>
        <p:blipFill>
          <a:blip r:embed="rId8"/>
          <a:srcRect/>
          <a:stretch>
            <a:fillRect/>
          </a:stretch>
        </p:blipFill>
        <p:spPr bwMode="auto">
          <a:xfrm>
            <a:off x="7000892" y="3857628"/>
            <a:ext cx="1914556" cy="2209800"/>
          </a:xfrm>
          <a:prstGeom prst="rect">
            <a:avLst/>
          </a:prstGeom>
          <a:noFill/>
          <a:ln w="50800" algn="ctr">
            <a:solidFill>
              <a:srgbClr val="FF0000"/>
            </a:solidFill>
            <a:miter lim="800000"/>
            <a:headEnd/>
            <a:tailEnd/>
          </a:ln>
        </p:spPr>
      </p:pic>
      <p:pic>
        <p:nvPicPr>
          <p:cNvPr id="47113" name="Picture 1037" descr="牛耕"/>
          <p:cNvPicPr>
            <a:picLocks noChangeAspect="1" noChangeArrowheads="1"/>
          </p:cNvPicPr>
          <p:nvPr/>
        </p:nvPicPr>
        <p:blipFill>
          <a:blip r:embed="rId9"/>
          <a:srcRect/>
          <a:stretch>
            <a:fillRect/>
          </a:stretch>
        </p:blipFill>
        <p:spPr bwMode="auto">
          <a:xfrm>
            <a:off x="4857752" y="500042"/>
            <a:ext cx="2057400" cy="2438400"/>
          </a:xfrm>
          <a:prstGeom prst="rect">
            <a:avLst/>
          </a:prstGeom>
          <a:noFill/>
          <a:ln w="28575">
            <a:solidFill>
              <a:schemeClr val="bg1"/>
            </a:solidFill>
            <a:miter lim="800000"/>
            <a:headEnd/>
            <a:tailEnd/>
          </a:ln>
        </p:spPr>
      </p:pic>
      <p:sp>
        <p:nvSpPr>
          <p:cNvPr id="47114" name="Text Box 10"/>
          <p:cNvSpPr txBox="1">
            <a:spLocks noChangeArrowheads="1"/>
          </p:cNvSpPr>
          <p:nvPr/>
        </p:nvSpPr>
        <p:spPr bwMode="auto">
          <a:xfrm>
            <a:off x="2057400" y="1524000"/>
            <a:ext cx="936625" cy="457200"/>
          </a:xfrm>
          <a:prstGeom prst="rect">
            <a:avLst/>
          </a:prstGeom>
          <a:solidFill>
            <a:srgbClr val="000099"/>
          </a:solidFill>
          <a:ln w="9525">
            <a:noFill/>
            <a:miter lim="800000"/>
            <a:headEnd/>
            <a:tailEnd/>
          </a:ln>
        </p:spPr>
        <p:txBody>
          <a:bodyPr>
            <a:spAutoFit/>
          </a:bodyPr>
          <a:lstStyle/>
          <a:p>
            <a:pPr>
              <a:spcBef>
                <a:spcPct val="50000"/>
              </a:spcBef>
            </a:pPr>
            <a:r>
              <a:rPr lang="zh-CN" altLang="en-US" sz="2400" b="1">
                <a:solidFill>
                  <a:schemeClr val="bg1"/>
                </a:solidFill>
                <a:latin typeface="Arial" charset="0"/>
              </a:rPr>
              <a:t>政治</a:t>
            </a:r>
          </a:p>
        </p:txBody>
      </p:sp>
      <p:sp>
        <p:nvSpPr>
          <p:cNvPr id="47115" name="Text Box 11"/>
          <p:cNvSpPr txBox="1">
            <a:spLocks noChangeArrowheads="1"/>
          </p:cNvSpPr>
          <p:nvPr/>
        </p:nvSpPr>
        <p:spPr bwMode="auto">
          <a:xfrm>
            <a:off x="6553200" y="1524000"/>
            <a:ext cx="936625" cy="457200"/>
          </a:xfrm>
          <a:prstGeom prst="rect">
            <a:avLst/>
          </a:prstGeom>
          <a:solidFill>
            <a:srgbClr val="000099"/>
          </a:solidFill>
          <a:ln w="9525">
            <a:noFill/>
            <a:miter lim="800000"/>
            <a:headEnd/>
            <a:tailEnd/>
          </a:ln>
        </p:spPr>
        <p:txBody>
          <a:bodyPr>
            <a:spAutoFit/>
          </a:bodyPr>
          <a:lstStyle/>
          <a:p>
            <a:pPr>
              <a:spcBef>
                <a:spcPct val="50000"/>
              </a:spcBef>
            </a:pPr>
            <a:r>
              <a:rPr lang="zh-CN" altLang="en-US" sz="2400" b="1">
                <a:solidFill>
                  <a:schemeClr val="bg1"/>
                </a:solidFill>
                <a:latin typeface="Arial" charset="0"/>
              </a:rPr>
              <a:t>经济</a:t>
            </a:r>
          </a:p>
        </p:txBody>
      </p:sp>
      <p:sp>
        <p:nvSpPr>
          <p:cNvPr id="47116" name="Text Box 12"/>
          <p:cNvSpPr txBox="1">
            <a:spLocks noChangeArrowheads="1"/>
          </p:cNvSpPr>
          <p:nvPr/>
        </p:nvSpPr>
        <p:spPr bwMode="auto">
          <a:xfrm>
            <a:off x="6629400" y="4724400"/>
            <a:ext cx="936625" cy="457200"/>
          </a:xfrm>
          <a:prstGeom prst="rect">
            <a:avLst/>
          </a:prstGeom>
          <a:solidFill>
            <a:srgbClr val="000099"/>
          </a:solidFill>
          <a:ln w="9525">
            <a:noFill/>
            <a:miter lim="800000"/>
            <a:headEnd/>
            <a:tailEnd/>
          </a:ln>
        </p:spPr>
        <p:txBody>
          <a:bodyPr>
            <a:spAutoFit/>
          </a:bodyPr>
          <a:lstStyle/>
          <a:p>
            <a:pPr>
              <a:spcBef>
                <a:spcPct val="50000"/>
              </a:spcBef>
            </a:pPr>
            <a:r>
              <a:rPr lang="zh-CN" altLang="en-US" sz="2400" b="1">
                <a:solidFill>
                  <a:schemeClr val="bg1"/>
                </a:solidFill>
                <a:latin typeface="Arial" charset="0"/>
              </a:rPr>
              <a:t>外交</a:t>
            </a:r>
          </a:p>
        </p:txBody>
      </p:sp>
      <p:sp>
        <p:nvSpPr>
          <p:cNvPr id="47117" name="Text Box 13"/>
          <p:cNvSpPr txBox="1">
            <a:spLocks noChangeArrowheads="1"/>
          </p:cNvSpPr>
          <p:nvPr/>
        </p:nvSpPr>
        <p:spPr bwMode="auto">
          <a:xfrm>
            <a:off x="1905000" y="4724400"/>
            <a:ext cx="936625" cy="457200"/>
          </a:xfrm>
          <a:prstGeom prst="rect">
            <a:avLst/>
          </a:prstGeom>
          <a:solidFill>
            <a:srgbClr val="000099"/>
          </a:solidFill>
          <a:ln w="9525">
            <a:noFill/>
            <a:miter lim="800000"/>
            <a:headEnd/>
            <a:tailEnd/>
          </a:ln>
        </p:spPr>
        <p:txBody>
          <a:bodyPr>
            <a:spAutoFit/>
          </a:bodyPr>
          <a:lstStyle/>
          <a:p>
            <a:pPr>
              <a:spcBef>
                <a:spcPct val="50000"/>
              </a:spcBef>
            </a:pPr>
            <a:r>
              <a:rPr lang="zh-CN" altLang="en-US" sz="2400" b="1">
                <a:solidFill>
                  <a:schemeClr val="bg1"/>
                </a:solidFill>
                <a:latin typeface="Arial" charset="0"/>
              </a:rPr>
              <a:t>军事</a:t>
            </a:r>
          </a:p>
        </p:txBody>
      </p:sp>
      <p:sp>
        <p:nvSpPr>
          <p:cNvPr id="63502" name="Text Box 14"/>
          <p:cNvSpPr txBox="1">
            <a:spLocks noChangeArrowheads="1"/>
          </p:cNvSpPr>
          <p:nvPr/>
        </p:nvSpPr>
        <p:spPr bwMode="auto">
          <a:xfrm>
            <a:off x="428596" y="3000372"/>
            <a:ext cx="4071934" cy="369332"/>
          </a:xfrm>
          <a:prstGeom prst="rect">
            <a:avLst/>
          </a:prstGeom>
          <a:noFill/>
          <a:ln w="9525">
            <a:noFill/>
            <a:miter lim="800000"/>
            <a:headEnd/>
            <a:tailEnd/>
          </a:ln>
          <a:effectLst/>
        </p:spPr>
        <p:txBody>
          <a:bodyPr wrap="square">
            <a:spAutoFit/>
          </a:bodyPr>
          <a:lstStyle/>
          <a:p>
            <a:pPr>
              <a:spcBef>
                <a:spcPct val="50000"/>
              </a:spcBef>
              <a:defRPr/>
            </a:pPr>
            <a:r>
              <a:rPr lang="zh-CN" altLang="en-US" sz="1800" b="1" dirty="0" smtClean="0">
                <a:solidFill>
                  <a:schemeClr val="tx1">
                    <a:lumMod val="95000"/>
                    <a:lumOff val="5000"/>
                  </a:schemeClr>
                </a:solidFill>
                <a:latin typeface="华文新魏" pitchFamily="2" charset="-122"/>
                <a:ea typeface="华文新魏" pitchFamily="2" charset="-122"/>
              </a:rPr>
              <a:t>中国</a:t>
            </a:r>
            <a:r>
              <a:rPr lang="zh-CN" altLang="en-US" sz="1800" b="1" dirty="0">
                <a:solidFill>
                  <a:schemeClr val="tx1">
                    <a:lumMod val="95000"/>
                    <a:lumOff val="5000"/>
                  </a:schemeClr>
                </a:solidFill>
                <a:latin typeface="华文新魏" pitchFamily="2" charset="-122"/>
                <a:ea typeface="华文新魏" pitchFamily="2" charset="-122"/>
              </a:rPr>
              <a:t>道光皇帝       英国颁布</a:t>
            </a:r>
            <a:r>
              <a:rPr lang="en-US" altLang="zh-CN" sz="1800" b="1" dirty="0">
                <a:solidFill>
                  <a:schemeClr val="tx1">
                    <a:lumMod val="95000"/>
                    <a:lumOff val="5000"/>
                  </a:schemeClr>
                </a:solidFill>
                <a:latin typeface="华文新魏" pitchFamily="2" charset="-122"/>
                <a:ea typeface="华文新魏" pitchFamily="2" charset="-122"/>
              </a:rPr>
              <a:t>《</a:t>
            </a:r>
            <a:r>
              <a:rPr lang="zh-CN" altLang="en-US" sz="1800" b="1" dirty="0">
                <a:solidFill>
                  <a:schemeClr val="tx1">
                    <a:lumMod val="95000"/>
                    <a:lumOff val="5000"/>
                  </a:schemeClr>
                </a:solidFill>
                <a:latin typeface="华文新魏" pitchFamily="2" charset="-122"/>
                <a:ea typeface="华文新魏" pitchFamily="2" charset="-122"/>
              </a:rPr>
              <a:t>权利</a:t>
            </a:r>
            <a:r>
              <a:rPr lang="zh-CN" altLang="en-US" sz="1800" b="1" dirty="0" smtClean="0">
                <a:solidFill>
                  <a:schemeClr val="tx1">
                    <a:lumMod val="95000"/>
                    <a:lumOff val="5000"/>
                  </a:schemeClr>
                </a:solidFill>
                <a:latin typeface="华文新魏" pitchFamily="2" charset="-122"/>
                <a:ea typeface="华文新魏" pitchFamily="2" charset="-122"/>
              </a:rPr>
              <a:t>法案</a:t>
            </a:r>
            <a:r>
              <a:rPr lang="en-US" altLang="zh-CN" sz="1800" b="1" dirty="0" smtClean="0">
                <a:solidFill>
                  <a:schemeClr val="tx1">
                    <a:lumMod val="95000"/>
                    <a:lumOff val="5000"/>
                  </a:schemeClr>
                </a:solidFill>
                <a:latin typeface="华文新魏" pitchFamily="2" charset="-122"/>
                <a:ea typeface="华文新魏" pitchFamily="2" charset="-122"/>
              </a:rPr>
              <a:t>》</a:t>
            </a:r>
            <a:endParaRPr lang="zh-CN" altLang="en-US" sz="1800" b="1" dirty="0">
              <a:solidFill>
                <a:schemeClr val="tx1">
                  <a:lumMod val="95000"/>
                  <a:lumOff val="5000"/>
                </a:schemeClr>
              </a:solidFill>
              <a:latin typeface="华文新魏" pitchFamily="2" charset="-122"/>
              <a:ea typeface="华文新魏" pitchFamily="2" charset="-122"/>
            </a:endParaRPr>
          </a:p>
        </p:txBody>
      </p:sp>
      <p:sp>
        <p:nvSpPr>
          <p:cNvPr id="63503" name="Text Box 15"/>
          <p:cNvSpPr txBox="1">
            <a:spLocks noChangeArrowheads="1"/>
          </p:cNvSpPr>
          <p:nvPr/>
        </p:nvSpPr>
        <p:spPr bwMode="auto">
          <a:xfrm>
            <a:off x="500034" y="6248400"/>
            <a:ext cx="3857652" cy="369888"/>
          </a:xfrm>
          <a:prstGeom prst="rect">
            <a:avLst/>
          </a:prstGeom>
          <a:noFill/>
          <a:ln w="9525">
            <a:noFill/>
            <a:miter lim="800000"/>
            <a:headEnd/>
            <a:tailEnd/>
          </a:ln>
          <a:effectLst/>
        </p:spPr>
        <p:txBody>
          <a:bodyPr wrap="square">
            <a:spAutoFit/>
          </a:bodyPr>
          <a:lstStyle/>
          <a:p>
            <a:pPr>
              <a:spcBef>
                <a:spcPct val="50000"/>
              </a:spcBef>
              <a:defRPr/>
            </a:pPr>
            <a:r>
              <a:rPr lang="zh-CN" altLang="en-US" sz="1800" b="1" dirty="0">
                <a:solidFill>
                  <a:schemeClr val="tx1">
                    <a:lumMod val="95000"/>
                    <a:lumOff val="5000"/>
                  </a:schemeClr>
                </a:solidFill>
                <a:latin typeface="楷体_GB2312" pitchFamily="49" charset="-122"/>
                <a:ea typeface="楷体_GB2312" pitchFamily="49" charset="-122"/>
              </a:rPr>
              <a:t>  </a:t>
            </a:r>
            <a:r>
              <a:rPr lang="zh-CN" altLang="en-US" sz="1800" b="1" dirty="0" smtClean="0">
                <a:solidFill>
                  <a:schemeClr val="tx1">
                    <a:lumMod val="95000"/>
                    <a:lumOff val="5000"/>
                  </a:schemeClr>
                </a:solidFill>
                <a:latin typeface="楷体_GB2312" pitchFamily="49" charset="-122"/>
                <a:ea typeface="楷体_GB2312" pitchFamily="49" charset="-122"/>
              </a:rPr>
              <a:t> </a:t>
            </a:r>
            <a:r>
              <a:rPr lang="zh-CN" altLang="en-US" b="1" dirty="0">
                <a:solidFill>
                  <a:schemeClr val="tx1">
                    <a:lumMod val="95000"/>
                    <a:lumOff val="5000"/>
                  </a:schemeClr>
                </a:solidFill>
                <a:latin typeface="华文新魏" pitchFamily="2" charset="-122"/>
                <a:ea typeface="华文新魏" pitchFamily="2" charset="-122"/>
              </a:rPr>
              <a:t>中国军事装备       英国</a:t>
            </a:r>
            <a:r>
              <a:rPr lang="zh-CN" altLang="en-US" b="1" dirty="0" smtClean="0">
                <a:solidFill>
                  <a:schemeClr val="tx1">
                    <a:lumMod val="95000"/>
                    <a:lumOff val="5000"/>
                  </a:schemeClr>
                </a:solidFill>
                <a:latin typeface="华文新魏" pitchFamily="2" charset="-122"/>
                <a:ea typeface="华文新魏" pitchFamily="2" charset="-122"/>
              </a:rPr>
              <a:t>铁甲舰</a:t>
            </a:r>
            <a:endParaRPr lang="zh-CN" altLang="en-US" b="1" dirty="0">
              <a:solidFill>
                <a:schemeClr val="tx1">
                  <a:lumMod val="95000"/>
                  <a:lumOff val="5000"/>
                </a:schemeClr>
              </a:solidFill>
              <a:latin typeface="华文新魏" pitchFamily="2" charset="-122"/>
              <a:ea typeface="华文新魏" pitchFamily="2" charset="-122"/>
            </a:endParaRPr>
          </a:p>
        </p:txBody>
      </p:sp>
      <p:sp>
        <p:nvSpPr>
          <p:cNvPr id="16" name="Text Box 14"/>
          <p:cNvSpPr txBox="1">
            <a:spLocks noChangeArrowheads="1"/>
          </p:cNvSpPr>
          <p:nvPr/>
        </p:nvSpPr>
        <p:spPr bwMode="auto">
          <a:xfrm>
            <a:off x="5072066" y="3000372"/>
            <a:ext cx="4071934" cy="369888"/>
          </a:xfrm>
          <a:prstGeom prst="rect">
            <a:avLst/>
          </a:prstGeom>
          <a:noFill/>
          <a:ln w="9525">
            <a:noFill/>
            <a:miter lim="800000"/>
            <a:headEnd/>
            <a:tailEnd/>
          </a:ln>
          <a:effectLst/>
        </p:spPr>
        <p:txBody>
          <a:bodyPr wrap="square">
            <a:spAutoFit/>
          </a:bodyPr>
          <a:lstStyle/>
          <a:p>
            <a:pPr>
              <a:spcBef>
                <a:spcPct val="50000"/>
              </a:spcBef>
              <a:defRPr/>
            </a:pPr>
            <a:r>
              <a:rPr lang="zh-CN" altLang="en-US" sz="1800" b="1" dirty="0" smtClean="0">
                <a:solidFill>
                  <a:schemeClr val="tx1">
                    <a:lumMod val="95000"/>
                    <a:lumOff val="5000"/>
                  </a:schemeClr>
                </a:solidFill>
                <a:latin typeface="华文新魏" pitchFamily="2" charset="-122"/>
                <a:ea typeface="华文新魏" pitchFamily="2" charset="-122"/>
              </a:rPr>
              <a:t>中国</a:t>
            </a:r>
            <a:r>
              <a:rPr lang="zh-CN" altLang="en-US" sz="1800" b="1" dirty="0">
                <a:solidFill>
                  <a:schemeClr val="tx1">
                    <a:lumMod val="95000"/>
                    <a:lumOff val="5000"/>
                  </a:schemeClr>
                </a:solidFill>
                <a:latin typeface="华文新魏" pitchFamily="2" charset="-122"/>
                <a:ea typeface="华文新魏" pitchFamily="2" charset="-122"/>
              </a:rPr>
              <a:t>小农经济       英国机器大工业</a:t>
            </a:r>
          </a:p>
        </p:txBody>
      </p:sp>
      <p:sp>
        <p:nvSpPr>
          <p:cNvPr id="17" name="Text Box 15"/>
          <p:cNvSpPr txBox="1">
            <a:spLocks noChangeArrowheads="1"/>
          </p:cNvSpPr>
          <p:nvPr/>
        </p:nvSpPr>
        <p:spPr bwMode="auto">
          <a:xfrm>
            <a:off x="5143504" y="6143644"/>
            <a:ext cx="3714776" cy="369888"/>
          </a:xfrm>
          <a:prstGeom prst="rect">
            <a:avLst/>
          </a:prstGeom>
          <a:noFill/>
          <a:ln w="9525">
            <a:noFill/>
            <a:miter lim="800000"/>
            <a:headEnd/>
            <a:tailEnd/>
          </a:ln>
          <a:effectLst/>
        </p:spPr>
        <p:txBody>
          <a:bodyPr wrap="square">
            <a:spAutoFit/>
          </a:bodyPr>
          <a:lstStyle/>
          <a:p>
            <a:pPr>
              <a:spcBef>
                <a:spcPct val="50000"/>
              </a:spcBef>
              <a:defRPr/>
            </a:pPr>
            <a:r>
              <a:rPr lang="zh-CN" altLang="en-US" b="1" dirty="0" smtClean="0">
                <a:solidFill>
                  <a:schemeClr val="tx1">
                    <a:lumMod val="95000"/>
                    <a:lumOff val="5000"/>
                  </a:schemeClr>
                </a:solidFill>
                <a:latin typeface="华文新魏" pitchFamily="2" charset="-122"/>
                <a:ea typeface="华文新魏" pitchFamily="2" charset="-122"/>
              </a:rPr>
              <a:t>中国</a:t>
            </a:r>
            <a:r>
              <a:rPr lang="zh-CN" altLang="en-US" b="1" dirty="0">
                <a:solidFill>
                  <a:schemeClr val="tx1">
                    <a:lumMod val="95000"/>
                    <a:lumOff val="5000"/>
                  </a:schemeClr>
                </a:solidFill>
                <a:latin typeface="华文新魏" pitchFamily="2" charset="-122"/>
                <a:ea typeface="华文新魏" pitchFamily="2" charset="-122"/>
              </a:rPr>
              <a:t>闭关锁国        英国对外扩张</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a:stretch>
            <a:fillRect/>
          </a:stretch>
        </p:blipFill>
        <p:spPr bwMode="auto">
          <a:xfrm>
            <a:off x="3563888" y="3933056"/>
            <a:ext cx="2438400" cy="2501900"/>
          </a:xfrm>
          <a:prstGeom prst="rect">
            <a:avLst/>
          </a:prstGeom>
          <a:noFill/>
          <a:ln w="9525">
            <a:noFill/>
            <a:miter lim="800000"/>
            <a:headEnd/>
            <a:tailEnd/>
          </a:ln>
          <a:effectLst/>
        </p:spPr>
      </p:pic>
      <p:pic>
        <p:nvPicPr>
          <p:cNvPr id="62467" name="Picture 3"/>
          <p:cNvPicPr>
            <a:picLocks noChangeAspect="1" noChangeArrowheads="1"/>
          </p:cNvPicPr>
          <p:nvPr/>
        </p:nvPicPr>
        <p:blipFill>
          <a:blip r:embed="rId3" cstate="print"/>
          <a:srcRect/>
          <a:stretch>
            <a:fillRect/>
          </a:stretch>
        </p:blipFill>
        <p:spPr bwMode="auto">
          <a:xfrm>
            <a:off x="6156176" y="3573016"/>
            <a:ext cx="2667000" cy="2820988"/>
          </a:xfrm>
          <a:prstGeom prst="rect">
            <a:avLst/>
          </a:prstGeom>
          <a:noFill/>
          <a:ln w="9525">
            <a:noFill/>
            <a:miter lim="800000"/>
            <a:headEnd/>
            <a:tailEnd/>
          </a:ln>
          <a:effectLst/>
        </p:spPr>
      </p:pic>
      <p:pic>
        <p:nvPicPr>
          <p:cNvPr id="62468" name="Picture 4" descr="鸦片烟源自美丽的罂粟"/>
          <p:cNvPicPr>
            <a:picLocks noChangeAspect="1" noChangeArrowheads="1"/>
          </p:cNvPicPr>
          <p:nvPr/>
        </p:nvPicPr>
        <p:blipFill>
          <a:blip r:embed="rId4" cstate="print"/>
          <a:srcRect/>
          <a:stretch>
            <a:fillRect/>
          </a:stretch>
        </p:blipFill>
        <p:spPr bwMode="auto">
          <a:xfrm>
            <a:off x="683568" y="3212976"/>
            <a:ext cx="2438400" cy="2733675"/>
          </a:xfrm>
          <a:prstGeom prst="rect">
            <a:avLst/>
          </a:prstGeom>
          <a:noFill/>
          <a:ln w="9525">
            <a:solidFill>
              <a:schemeClr val="bg1"/>
            </a:solidFill>
            <a:miter lim="800000"/>
            <a:headEnd/>
            <a:tailEnd/>
          </a:ln>
        </p:spPr>
      </p:pic>
      <p:sp>
        <p:nvSpPr>
          <p:cNvPr id="62469" name="Text Box 5"/>
          <p:cNvSpPr txBox="1">
            <a:spLocks noChangeArrowheads="1"/>
          </p:cNvSpPr>
          <p:nvPr/>
        </p:nvSpPr>
        <p:spPr bwMode="auto">
          <a:xfrm>
            <a:off x="611560" y="6093296"/>
            <a:ext cx="1944216" cy="377825"/>
          </a:xfrm>
          <a:prstGeom prst="rect">
            <a:avLst/>
          </a:prstGeom>
          <a:solidFill>
            <a:srgbClr val="FFFFCC"/>
          </a:solidFill>
          <a:ln w="9525">
            <a:solidFill>
              <a:schemeClr val="bg1"/>
            </a:solidFill>
            <a:miter lim="800000"/>
            <a:headEnd/>
            <a:tailEnd/>
          </a:ln>
          <a:effectLst/>
        </p:spPr>
        <p:txBody>
          <a:bodyPr wrap="square">
            <a:spAutoFit/>
          </a:bodyPr>
          <a:lstStyle/>
          <a:p>
            <a:pPr>
              <a:spcBef>
                <a:spcPct val="50000"/>
              </a:spcBef>
            </a:pPr>
            <a:r>
              <a:rPr lang="zh-CN" altLang="en-US" b="1" dirty="0"/>
              <a:t>罂粟（</a:t>
            </a:r>
            <a:r>
              <a:rPr lang="en-US" altLang="zh-CN" b="1" dirty="0"/>
              <a:t>poppy</a:t>
            </a:r>
            <a:r>
              <a:rPr lang="zh-CN" altLang="en-US" b="1" dirty="0"/>
              <a:t>）</a:t>
            </a:r>
          </a:p>
        </p:txBody>
      </p:sp>
      <p:sp>
        <p:nvSpPr>
          <p:cNvPr id="62470" name="Rectangle 6"/>
          <p:cNvSpPr>
            <a:spLocks noGrp="1" noChangeArrowheads="1"/>
          </p:cNvSpPr>
          <p:nvPr>
            <p:ph type="title"/>
          </p:nvPr>
        </p:nvSpPr>
        <p:spPr>
          <a:xfrm>
            <a:off x="251520" y="1600200"/>
            <a:ext cx="8587680" cy="1143000"/>
          </a:xfrm>
        </p:spPr>
        <p:txBody>
          <a:bodyPr/>
          <a:lstStyle/>
          <a:p>
            <a:r>
              <a:rPr lang="zh-CN" altLang="en-US" sz="3200" b="1" dirty="0">
                <a:ea typeface="华文新魏" pitchFamily="2" charset="-122"/>
              </a:rPr>
              <a:t>（一）鸦片战争</a:t>
            </a:r>
            <a:r>
              <a:rPr lang="en-US" altLang="zh-CN" sz="3200" b="1" dirty="0">
                <a:solidFill>
                  <a:srgbClr val="FF0000"/>
                </a:solidFill>
                <a:ea typeface="华文新魏" pitchFamily="2" charset="-122"/>
              </a:rPr>
              <a:t>(</a:t>
            </a:r>
            <a:r>
              <a:rPr lang="en-US" altLang="zh-CN" sz="3200" b="1" dirty="0">
                <a:solidFill>
                  <a:srgbClr val="FF0000"/>
                </a:solidFill>
                <a:latin typeface="华文中宋" pitchFamily="2" charset="-122"/>
                <a:ea typeface="华文中宋" pitchFamily="2" charset="-122"/>
              </a:rPr>
              <a:t>Opium</a:t>
            </a:r>
            <a:r>
              <a:rPr lang="en-US" altLang="zh-CN" sz="3200" b="1" dirty="0">
                <a:solidFill>
                  <a:srgbClr val="FF0000"/>
                </a:solidFill>
                <a:ea typeface="华文新魏" pitchFamily="2" charset="-122"/>
              </a:rPr>
              <a:t>  War)</a:t>
            </a:r>
            <a:r>
              <a:rPr lang="zh-CN" altLang="en-US" sz="3200" b="1" dirty="0">
                <a:ea typeface="华文新魏" pitchFamily="2" charset="-122"/>
              </a:rPr>
              <a:t>：中国近代史的起点</a:t>
            </a:r>
          </a:p>
        </p:txBody>
      </p:sp>
      <p:sp>
        <p:nvSpPr>
          <p:cNvPr id="62471" name="Rectangle 7"/>
          <p:cNvSpPr>
            <a:spLocks noGrp="1" noChangeArrowheads="1"/>
          </p:cNvSpPr>
          <p:nvPr>
            <p:ph sz="quarter" idx="1"/>
          </p:nvPr>
        </p:nvSpPr>
        <p:spPr>
          <a:xfrm>
            <a:off x="3419872" y="2492896"/>
            <a:ext cx="5410200" cy="1068387"/>
          </a:xfrm>
          <a:ln/>
        </p:spPr>
        <p:txBody>
          <a:bodyPr/>
          <a:lstStyle/>
          <a:p>
            <a:pPr>
              <a:lnSpc>
                <a:spcPct val="80000"/>
              </a:lnSpc>
            </a:pPr>
            <a:r>
              <a:rPr lang="zh-CN" altLang="en-US" sz="2600" b="1" dirty="0">
                <a:latin typeface="华文新魏" pitchFamily="2" charset="-122"/>
                <a:ea typeface="华文新魏" pitchFamily="2" charset="-122"/>
              </a:rPr>
              <a:t>1840年，英国发动了侵略中国的鸦片战争。中国历史的发展从此发生重大转折。</a:t>
            </a:r>
          </a:p>
        </p:txBody>
      </p:sp>
      <p:sp>
        <p:nvSpPr>
          <p:cNvPr id="62472" name="AutoShape 8"/>
          <p:cNvSpPr>
            <a:spLocks noGrp="1" noChangeArrowheads="1"/>
          </p:cNvSpPr>
          <p:nvPr/>
        </p:nvSpPr>
        <p:spPr bwMode="auto">
          <a:xfrm>
            <a:off x="395536" y="152400"/>
            <a:ext cx="8200777" cy="1295400"/>
          </a:xfrm>
          <a:prstGeom prst="roundRect">
            <a:avLst>
              <a:gd name="adj" fmla="val 16667"/>
            </a:avLst>
          </a:prstGeom>
          <a:noFill/>
          <a:ln w="9525">
            <a:noFill/>
            <a:round/>
            <a:headEnd/>
            <a:tailEnd/>
          </a:ln>
          <a:effectLst/>
        </p:spPr>
        <p:txBody>
          <a:bodyPr/>
          <a:lstStyle/>
          <a:p>
            <a:pPr algn="l">
              <a:buFontTx/>
              <a:buNone/>
            </a:pPr>
            <a:r>
              <a:rPr lang="zh-CN" altLang="en-US" sz="4000" b="1" dirty="0">
                <a:solidFill>
                  <a:schemeClr val="tx2"/>
                </a:solidFill>
                <a:latin typeface="Garamond" pitchFamily="18" charset="0"/>
                <a:ea typeface="华文新魏" pitchFamily="2" charset="-122"/>
              </a:rPr>
              <a:t>二、外国资本主义入侵与近代中国社会的半殖民地半封建性质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62468"/>
                                        </p:tgtEl>
                                        <p:attrNameLst>
                                          <p:attrName>style.visibility</p:attrName>
                                        </p:attrNameLst>
                                      </p:cBhvr>
                                      <p:to>
                                        <p:strVal val="visible"/>
                                      </p:to>
                                    </p:set>
                                    <p:anim to="" calcmode="lin" valueType="num">
                                      <p:cBhvr>
                                        <p:cTn id="7" dur="1" fill="hold"/>
                                        <p:tgtEl>
                                          <p:spTgt spid="62468"/>
                                        </p:tgtEl>
                                      </p:cBhvr>
                                    </p:anim>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dissolve">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499"/>
                                          </p:stCondLst>
                                        </p:cTn>
                                        <p:tgtEl>
                                          <p:spTgt spid="62466"/>
                                        </p:tgtEl>
                                        <p:attrNameLst>
                                          <p:attrName>style.visibility</p:attrName>
                                        </p:attrNameLst>
                                      </p:cBhvr>
                                      <p:to>
                                        <p:strVal val="visible"/>
                                      </p:to>
                                    </p:set>
                                    <p:anim to="" calcmode="lin" valueType="num">
                                      <p:cBhvr>
                                        <p:cTn id="17" dur="1" fill="hold"/>
                                        <p:tgtEl>
                                          <p:spTgt spid="62466"/>
                                        </p:tgtEl>
                                      </p:cBhvr>
                                    </p:anim>
                                  </p:childTnLst>
                                </p:cTn>
                              </p:par>
                            </p:childTnLst>
                          </p:cTn>
                        </p:par>
                      </p:childTnLst>
                    </p:cTn>
                  </p:par>
                  <p:par>
                    <p:cTn id="18" fill="hold">
                      <p:stCondLst>
                        <p:cond delay="indefinite"/>
                      </p:stCondLst>
                      <p:childTnLst>
                        <p:par>
                          <p:cTn id="19" fill="hold">
                            <p:stCondLst>
                              <p:cond delay="0"/>
                            </p:stCondLst>
                            <p:childTnLst>
                              <p:par>
                                <p:cTn id="20" presetID="54" presetClass="entr" presetSubtype="0" accel="100000" fill="hold" grpId="0" nodeType="clickEffect">
                                  <p:stCondLst>
                                    <p:cond delay="0"/>
                                  </p:stCondLst>
                                  <p:childTnLst>
                                    <p:set>
                                      <p:cBhvr>
                                        <p:cTn id="21" dur="1" fill="hold">
                                          <p:stCondLst>
                                            <p:cond delay="0"/>
                                          </p:stCondLst>
                                        </p:cTn>
                                        <p:tgtEl>
                                          <p:spTgt spid="62472"/>
                                        </p:tgtEl>
                                        <p:attrNameLst>
                                          <p:attrName>style.visibility</p:attrName>
                                        </p:attrNameLst>
                                      </p:cBhvr>
                                      <p:to>
                                        <p:strVal val="visible"/>
                                      </p:to>
                                    </p:set>
                                    <p:anim calcmode="lin" valueType="num">
                                      <p:cBhvr>
                                        <p:cTn id="22" dur="500" fill="hold"/>
                                        <p:tgtEl>
                                          <p:spTgt spid="62472"/>
                                        </p:tgtEl>
                                        <p:attrNameLst>
                                          <p:attrName>ppt_w</p:attrName>
                                        </p:attrNameLst>
                                      </p:cBhvr>
                                      <p:tavLst>
                                        <p:tav tm="0">
                                          <p:val>
                                            <p:strVal val="#ppt_w*0.05"/>
                                          </p:val>
                                        </p:tav>
                                        <p:tav tm="100000">
                                          <p:val>
                                            <p:strVal val="#ppt_w"/>
                                          </p:val>
                                        </p:tav>
                                      </p:tavLst>
                                    </p:anim>
                                    <p:anim calcmode="lin" valueType="num">
                                      <p:cBhvr>
                                        <p:cTn id="23" dur="500" fill="hold"/>
                                        <p:tgtEl>
                                          <p:spTgt spid="62472"/>
                                        </p:tgtEl>
                                        <p:attrNameLst>
                                          <p:attrName>ppt_h</p:attrName>
                                        </p:attrNameLst>
                                      </p:cBhvr>
                                      <p:tavLst>
                                        <p:tav tm="0">
                                          <p:val>
                                            <p:strVal val="#ppt_h"/>
                                          </p:val>
                                        </p:tav>
                                        <p:tav tm="100000">
                                          <p:val>
                                            <p:strVal val="#ppt_h"/>
                                          </p:val>
                                        </p:tav>
                                      </p:tavLst>
                                    </p:anim>
                                    <p:anim calcmode="lin" valueType="num">
                                      <p:cBhvr>
                                        <p:cTn id="24" dur="500" fill="hold"/>
                                        <p:tgtEl>
                                          <p:spTgt spid="62472"/>
                                        </p:tgtEl>
                                        <p:attrNameLst>
                                          <p:attrName>ppt_x</p:attrName>
                                        </p:attrNameLst>
                                      </p:cBhvr>
                                      <p:tavLst>
                                        <p:tav tm="0">
                                          <p:val>
                                            <p:strVal val="#ppt_x-.2"/>
                                          </p:val>
                                        </p:tav>
                                        <p:tav tm="100000">
                                          <p:val>
                                            <p:strVal val="#ppt_x"/>
                                          </p:val>
                                        </p:tav>
                                      </p:tavLst>
                                    </p:anim>
                                    <p:anim calcmode="lin" valueType="num">
                                      <p:cBhvr>
                                        <p:cTn id="25" dur="500" fill="hold"/>
                                        <p:tgtEl>
                                          <p:spTgt spid="62472"/>
                                        </p:tgtEl>
                                        <p:attrNameLst>
                                          <p:attrName>ppt_y</p:attrName>
                                        </p:attrNameLst>
                                      </p:cBhvr>
                                      <p:tavLst>
                                        <p:tav tm="0">
                                          <p:val>
                                            <p:strVal val="#ppt_y"/>
                                          </p:val>
                                        </p:tav>
                                        <p:tav tm="100000">
                                          <p:val>
                                            <p:strVal val="#ppt_y"/>
                                          </p:val>
                                        </p:tav>
                                      </p:tavLst>
                                    </p:anim>
                                    <p:animEffect transition="in" filter="fade">
                                      <p:cBhvr>
                                        <p:cTn id="26" dur="500"/>
                                        <p:tgtEl>
                                          <p:spTgt spid="62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2"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23528" y="116632"/>
            <a:ext cx="8146152" cy="1143000"/>
          </a:xfrm>
        </p:spPr>
        <p:txBody>
          <a:bodyPr/>
          <a:lstStyle/>
          <a:p>
            <a:r>
              <a:rPr lang="zh-CN" altLang="en-US" sz="4400" b="1" dirty="0"/>
              <a:t>1、英国发动鸦片战争的原因</a:t>
            </a:r>
          </a:p>
        </p:txBody>
      </p:sp>
      <p:sp>
        <p:nvSpPr>
          <p:cNvPr id="63491" name="Rectangle 3"/>
          <p:cNvSpPr>
            <a:spLocks noGrp="1" noChangeArrowheads="1"/>
          </p:cNvSpPr>
          <p:nvPr>
            <p:ph sz="quarter" idx="1"/>
          </p:nvPr>
        </p:nvSpPr>
        <p:spPr>
          <a:xfrm>
            <a:off x="323528" y="1988840"/>
            <a:ext cx="2304256" cy="3600400"/>
          </a:xfrm>
        </p:spPr>
        <p:txBody>
          <a:bodyPr>
            <a:noAutofit/>
          </a:bodyPr>
          <a:lstStyle/>
          <a:p>
            <a:r>
              <a:rPr lang="zh-CN" altLang="en-US" sz="2400" b="1" dirty="0">
                <a:latin typeface="华文新魏" pitchFamily="2" charset="-122"/>
                <a:ea typeface="华文新魏" pitchFamily="2" charset="-122"/>
              </a:rPr>
              <a:t>（1）19世纪初，英国已经基本上完成工业革命，成为世界资本主义最强大的国家。</a:t>
            </a:r>
          </a:p>
        </p:txBody>
      </p:sp>
      <p:grpSp>
        <p:nvGrpSpPr>
          <p:cNvPr id="7" name="组合 6"/>
          <p:cNvGrpSpPr/>
          <p:nvPr/>
        </p:nvGrpSpPr>
        <p:grpSpPr>
          <a:xfrm>
            <a:off x="2771800" y="1556792"/>
            <a:ext cx="5904656" cy="4032448"/>
            <a:chOff x="3851920" y="2348880"/>
            <a:chExt cx="5493895" cy="3622030"/>
          </a:xfrm>
        </p:grpSpPr>
        <p:pic>
          <p:nvPicPr>
            <p:cNvPr id="63492" name="Picture 4" descr="b7003af33a87e950aecb057a10385343faf2b4cc"/>
            <p:cNvPicPr>
              <a:picLocks noChangeAspect="1" noChangeArrowheads="1"/>
            </p:cNvPicPr>
            <p:nvPr/>
          </p:nvPicPr>
          <p:blipFill>
            <a:blip r:embed="rId2" cstate="print"/>
            <a:srcRect/>
            <a:stretch>
              <a:fillRect/>
            </a:stretch>
          </p:blipFill>
          <p:spPr bwMode="auto">
            <a:xfrm>
              <a:off x="3851920" y="2348880"/>
              <a:ext cx="5493895" cy="3622030"/>
            </a:xfrm>
            <a:prstGeom prst="rect">
              <a:avLst/>
            </a:prstGeom>
            <a:noFill/>
            <a:ln w="9525">
              <a:noFill/>
              <a:miter lim="800000"/>
              <a:headEnd/>
              <a:tailEnd/>
            </a:ln>
            <a:effectLst/>
          </p:spPr>
        </p:pic>
        <p:pic>
          <p:nvPicPr>
            <p:cNvPr id="63493" name="Picture 5" descr="20140319171046-811107466"/>
            <p:cNvPicPr>
              <a:picLocks noChangeAspect="1" noChangeArrowheads="1"/>
            </p:cNvPicPr>
            <p:nvPr/>
          </p:nvPicPr>
          <p:blipFill>
            <a:blip r:embed="rId3" cstate="print"/>
            <a:srcRect/>
            <a:stretch>
              <a:fillRect/>
            </a:stretch>
          </p:blipFill>
          <p:spPr bwMode="auto">
            <a:xfrm>
              <a:off x="4427984" y="3284984"/>
              <a:ext cx="1430474" cy="1001539"/>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1520" y="836712"/>
            <a:ext cx="2698626" cy="3877399"/>
            <a:chOff x="251520" y="836712"/>
            <a:chExt cx="2698626" cy="3877399"/>
          </a:xfrm>
        </p:grpSpPr>
        <p:sp>
          <p:nvSpPr>
            <p:cNvPr id="64516" name="Rectangle 4"/>
            <p:cNvSpPr>
              <a:spLocks noChangeArrowheads="1"/>
            </p:cNvSpPr>
            <p:nvPr/>
          </p:nvSpPr>
          <p:spPr bwMode="auto">
            <a:xfrm>
              <a:off x="755576" y="4437112"/>
              <a:ext cx="1656184" cy="276999"/>
            </a:xfrm>
            <a:prstGeom prst="rect">
              <a:avLst/>
            </a:prstGeom>
            <a:noFill/>
            <a:ln w="9525">
              <a:noFill/>
              <a:miter lim="800000"/>
              <a:headEnd/>
              <a:tailEnd/>
            </a:ln>
            <a:effectLst/>
          </p:spPr>
          <p:txBody>
            <a:bodyPr wrap="square">
              <a:spAutoFit/>
            </a:bodyPr>
            <a:lstStyle/>
            <a:p>
              <a:r>
                <a:rPr lang="zh-CN" altLang="en-US" sz="1200" b="1" dirty="0">
                  <a:latin typeface="华文新魏" pitchFamily="2" charset="-122"/>
                  <a:ea typeface="华文新魏" pitchFamily="2" charset="-122"/>
                </a:rPr>
                <a:t>马克思（1818--1883）</a:t>
              </a:r>
            </a:p>
          </p:txBody>
        </p:sp>
        <p:pic>
          <p:nvPicPr>
            <p:cNvPr id="8" name="Picture 2" descr="bki-20120912231217-257655216"/>
            <p:cNvPicPr>
              <a:picLocks noChangeAspect="1" noChangeArrowheads="1"/>
            </p:cNvPicPr>
            <p:nvPr/>
          </p:nvPicPr>
          <p:blipFill>
            <a:blip r:embed="rId2" cstate="print"/>
            <a:srcRect/>
            <a:stretch>
              <a:fillRect/>
            </a:stretch>
          </p:blipFill>
          <p:spPr bwMode="auto">
            <a:xfrm>
              <a:off x="251520" y="836712"/>
              <a:ext cx="2698626" cy="3598168"/>
            </a:xfrm>
            <a:prstGeom prst="rect">
              <a:avLst/>
            </a:prstGeom>
            <a:noFill/>
            <a:ln w="9525">
              <a:noFill/>
              <a:miter lim="800000"/>
              <a:headEnd/>
              <a:tailEnd/>
            </a:ln>
          </p:spPr>
        </p:pic>
      </p:grpSp>
      <p:sp>
        <p:nvSpPr>
          <p:cNvPr id="6" name="云形标注 5"/>
          <p:cNvSpPr/>
          <p:nvPr/>
        </p:nvSpPr>
        <p:spPr>
          <a:xfrm>
            <a:off x="4716016" y="2204864"/>
            <a:ext cx="4104456" cy="3816424"/>
          </a:xfrm>
          <a:prstGeom prst="cloudCallout">
            <a:avLst>
              <a:gd name="adj1" fmla="val -108361"/>
              <a:gd name="adj2" fmla="val -3480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002060"/>
                </a:solidFill>
                <a:latin typeface="华文新魏" pitchFamily="2" charset="-122"/>
                <a:ea typeface="华文新魏" pitchFamily="2" charset="-122"/>
              </a:rPr>
              <a:t>它们要用商品的重炮，轰倒一切古老的万里长城。因为英国最早成为发达的资本主义国家，所以，当时它成为所谓“世界主人”</a:t>
            </a:r>
            <a:r>
              <a:rPr lang="en-US" altLang="zh-CN" sz="2400" b="1" dirty="0" smtClean="0">
                <a:solidFill>
                  <a:srgbClr val="002060"/>
                </a:solidFill>
                <a:latin typeface="华文新魏" pitchFamily="2" charset="-122"/>
                <a:ea typeface="华文新魏" pitchFamily="2" charset="-122"/>
              </a:rPr>
              <a:t> ——《</a:t>
            </a:r>
            <a:r>
              <a:rPr lang="zh-CN" altLang="en-US" sz="2400" b="1" dirty="0" smtClean="0">
                <a:solidFill>
                  <a:srgbClr val="002060"/>
                </a:solidFill>
                <a:latin typeface="华文新魏" pitchFamily="2" charset="-122"/>
                <a:ea typeface="华文新魏" pitchFamily="2" charset="-122"/>
              </a:rPr>
              <a:t>共产党宣言</a:t>
            </a:r>
            <a:r>
              <a:rPr lang="en-US" altLang="zh-CN" sz="2400" b="1" dirty="0" smtClean="0">
                <a:solidFill>
                  <a:srgbClr val="002060"/>
                </a:solidFill>
                <a:latin typeface="华文新魏" pitchFamily="2" charset="-122"/>
                <a:ea typeface="华文新魏" pitchFamily="2" charset="-122"/>
              </a:rPr>
              <a:t>》 </a:t>
            </a:r>
          </a:p>
          <a:p>
            <a:pPr algn="ct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371600" y="2514600"/>
            <a:ext cx="793750" cy="863600"/>
          </a:xfrm>
          <a:prstGeom prst="rect">
            <a:avLst/>
          </a:prstGeom>
          <a:solidFill>
            <a:schemeClr val="tx2">
              <a:lumMod val="10000"/>
              <a:lumOff val="90000"/>
            </a:schemeClr>
          </a:solidFill>
          <a:ln w="9525">
            <a:solidFill>
              <a:schemeClr val="tx1"/>
            </a:solidFill>
            <a:miter lim="800000"/>
            <a:headEnd/>
            <a:tailEnd/>
          </a:ln>
          <a:effectLst/>
        </p:spPr>
        <p:txBody>
          <a:bodyPr wrap="none" anchor="ctr"/>
          <a:lstStyle/>
          <a:p>
            <a:r>
              <a:rPr lang="zh-CN" altLang="en-US" sz="3600" b="1">
                <a:solidFill>
                  <a:srgbClr val="CC3300"/>
                </a:solidFill>
                <a:latin typeface="Times New Roman" pitchFamily="18" charset="0"/>
                <a:ea typeface="华文行楷" pitchFamily="2" charset="-122"/>
              </a:rPr>
              <a:t>中</a:t>
            </a:r>
          </a:p>
        </p:txBody>
      </p:sp>
      <p:sp>
        <p:nvSpPr>
          <p:cNvPr id="65539" name="Rectangle 3"/>
          <p:cNvSpPr>
            <a:spLocks noChangeArrowheads="1"/>
          </p:cNvSpPr>
          <p:nvPr/>
        </p:nvSpPr>
        <p:spPr bwMode="auto">
          <a:xfrm>
            <a:off x="6629400" y="2514600"/>
            <a:ext cx="792163" cy="863600"/>
          </a:xfrm>
          <a:prstGeom prst="rect">
            <a:avLst/>
          </a:prstGeom>
          <a:solidFill>
            <a:schemeClr val="tx1">
              <a:lumMod val="10000"/>
              <a:lumOff val="90000"/>
            </a:schemeClr>
          </a:solidFill>
          <a:ln w="9525">
            <a:solidFill>
              <a:schemeClr val="tx1"/>
            </a:solidFill>
            <a:miter lim="800000"/>
            <a:headEnd/>
            <a:tailEnd/>
          </a:ln>
          <a:effectLst/>
        </p:spPr>
        <p:txBody>
          <a:bodyPr wrap="none" anchor="ctr"/>
          <a:lstStyle/>
          <a:p>
            <a:r>
              <a:rPr lang="zh-CN" altLang="en-US" sz="3600" b="1">
                <a:latin typeface="Times New Roman" pitchFamily="18" charset="0"/>
                <a:ea typeface="华文行楷" pitchFamily="2" charset="-122"/>
              </a:rPr>
              <a:t>英</a:t>
            </a:r>
          </a:p>
        </p:txBody>
      </p:sp>
      <p:sp>
        <p:nvSpPr>
          <p:cNvPr id="65540" name="AutoShape 4"/>
          <p:cNvSpPr>
            <a:spLocks noChangeArrowheads="1"/>
          </p:cNvSpPr>
          <p:nvPr/>
        </p:nvSpPr>
        <p:spPr bwMode="auto">
          <a:xfrm>
            <a:off x="2514600" y="2971800"/>
            <a:ext cx="3810000" cy="152400"/>
          </a:xfrm>
          <a:prstGeom prst="rightArrow">
            <a:avLst>
              <a:gd name="adj1" fmla="val 50000"/>
              <a:gd name="adj2" fmla="val 6250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65541" name="Oval 5"/>
          <p:cNvSpPr>
            <a:spLocks noChangeArrowheads="1"/>
          </p:cNvSpPr>
          <p:nvPr/>
        </p:nvSpPr>
        <p:spPr bwMode="auto">
          <a:xfrm>
            <a:off x="2555776" y="2348880"/>
            <a:ext cx="864096" cy="431800"/>
          </a:xfrm>
          <a:prstGeom prst="ellipse">
            <a:avLst/>
          </a:prstGeom>
          <a:solidFill>
            <a:srgbClr val="FFCC66"/>
          </a:solidFill>
          <a:ln w="9525">
            <a:solidFill>
              <a:schemeClr val="tx1"/>
            </a:solidFill>
            <a:round/>
            <a:headEnd/>
            <a:tailEnd/>
          </a:ln>
          <a:effectLst/>
        </p:spPr>
        <p:txBody>
          <a:bodyPr wrap="none" anchor="ctr"/>
          <a:lstStyle/>
          <a:p>
            <a:pPr algn="ctr"/>
            <a:r>
              <a:rPr lang="zh-CN" altLang="en-US" sz="2400" b="1" dirty="0">
                <a:solidFill>
                  <a:schemeClr val="accent4">
                    <a:lumMod val="75000"/>
                  </a:schemeClr>
                </a:solidFill>
                <a:latin typeface="Times New Roman" pitchFamily="18" charset="0"/>
              </a:rPr>
              <a:t>茶叶</a:t>
            </a:r>
          </a:p>
        </p:txBody>
      </p:sp>
      <p:sp>
        <p:nvSpPr>
          <p:cNvPr id="65542" name="Oval 6"/>
          <p:cNvSpPr>
            <a:spLocks noChangeArrowheads="1"/>
          </p:cNvSpPr>
          <p:nvPr/>
        </p:nvSpPr>
        <p:spPr bwMode="auto">
          <a:xfrm>
            <a:off x="3851920" y="2348880"/>
            <a:ext cx="936104" cy="432817"/>
          </a:xfrm>
          <a:prstGeom prst="ellipse">
            <a:avLst/>
          </a:prstGeom>
          <a:solidFill>
            <a:srgbClr val="FFCC66"/>
          </a:solidFill>
          <a:ln w="9525">
            <a:solidFill>
              <a:schemeClr val="tx1"/>
            </a:solidFill>
            <a:round/>
            <a:headEnd/>
            <a:tailEnd/>
          </a:ln>
          <a:effectLst/>
        </p:spPr>
        <p:txBody>
          <a:bodyPr wrap="none" anchor="ctr"/>
          <a:lstStyle/>
          <a:p>
            <a:pPr algn="ctr"/>
            <a:r>
              <a:rPr lang="zh-CN" altLang="en-US" sz="2600" b="1" dirty="0" smtClean="0">
                <a:latin typeface="Times New Roman" pitchFamily="18" charset="0"/>
              </a:rPr>
              <a:t>丝绸</a:t>
            </a:r>
            <a:endParaRPr lang="zh-CN" altLang="en-US" sz="2600" b="1" dirty="0">
              <a:latin typeface="Times New Roman" pitchFamily="18" charset="0"/>
            </a:endParaRPr>
          </a:p>
        </p:txBody>
      </p:sp>
      <p:sp>
        <p:nvSpPr>
          <p:cNvPr id="65543" name="Oval 7"/>
          <p:cNvSpPr>
            <a:spLocks noChangeArrowheads="1"/>
          </p:cNvSpPr>
          <p:nvPr/>
        </p:nvSpPr>
        <p:spPr bwMode="auto">
          <a:xfrm>
            <a:off x="5076056" y="2286000"/>
            <a:ext cx="1008112" cy="431800"/>
          </a:xfrm>
          <a:prstGeom prst="ellipse">
            <a:avLst/>
          </a:prstGeom>
          <a:solidFill>
            <a:srgbClr val="FFCC66"/>
          </a:solidFill>
          <a:ln w="9525">
            <a:solidFill>
              <a:schemeClr val="tx1"/>
            </a:solidFill>
            <a:round/>
            <a:headEnd/>
            <a:tailEnd/>
          </a:ln>
          <a:effectLst/>
        </p:spPr>
        <p:txBody>
          <a:bodyPr wrap="none" anchor="ctr"/>
          <a:lstStyle/>
          <a:p>
            <a:pPr algn="ctr"/>
            <a:r>
              <a:rPr lang="zh-CN" altLang="en-US" sz="2400" b="1" dirty="0" smtClean="0">
                <a:solidFill>
                  <a:srgbClr val="FF0000"/>
                </a:solidFill>
                <a:latin typeface="Times New Roman" pitchFamily="18" charset="0"/>
              </a:rPr>
              <a:t>瓷器</a:t>
            </a:r>
            <a:endParaRPr lang="zh-CN" altLang="en-US" sz="2400" b="1" dirty="0">
              <a:solidFill>
                <a:srgbClr val="FF0000"/>
              </a:solidFill>
              <a:latin typeface="Times New Roman" pitchFamily="18" charset="0"/>
            </a:endParaRPr>
          </a:p>
        </p:txBody>
      </p:sp>
      <p:sp>
        <p:nvSpPr>
          <p:cNvPr id="65544" name="AutoShape 8"/>
          <p:cNvSpPr>
            <a:spLocks noChangeArrowheads="1"/>
          </p:cNvSpPr>
          <p:nvPr/>
        </p:nvSpPr>
        <p:spPr bwMode="auto">
          <a:xfrm>
            <a:off x="2438400" y="3276600"/>
            <a:ext cx="3733800" cy="152400"/>
          </a:xfrm>
          <a:prstGeom prst="leftArrow">
            <a:avLst>
              <a:gd name="adj1" fmla="val 50000"/>
              <a:gd name="adj2" fmla="val 6125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65545" name="Oval 9"/>
          <p:cNvSpPr>
            <a:spLocks noChangeArrowheads="1"/>
          </p:cNvSpPr>
          <p:nvPr/>
        </p:nvSpPr>
        <p:spPr bwMode="auto">
          <a:xfrm>
            <a:off x="2667000" y="3657600"/>
            <a:ext cx="838200" cy="577850"/>
          </a:xfrm>
          <a:prstGeom prst="ellipse">
            <a:avLst/>
          </a:prstGeom>
          <a:solidFill>
            <a:srgbClr val="FFCC66"/>
          </a:solidFill>
          <a:ln w="9525">
            <a:solidFill>
              <a:schemeClr val="tx1"/>
            </a:solidFill>
            <a:round/>
            <a:headEnd/>
            <a:tailEnd/>
          </a:ln>
          <a:effectLst/>
        </p:spPr>
        <p:txBody>
          <a:bodyPr wrap="none" anchor="ctr"/>
          <a:lstStyle/>
          <a:p>
            <a:pPr algn="ctr"/>
            <a:r>
              <a:rPr lang="zh-CN" altLang="en-US" sz="2400" b="1" dirty="0">
                <a:solidFill>
                  <a:schemeClr val="tx2"/>
                </a:solidFill>
                <a:latin typeface="Times New Roman" pitchFamily="18" charset="0"/>
              </a:rPr>
              <a:t>呢绒</a:t>
            </a:r>
          </a:p>
        </p:txBody>
      </p:sp>
      <p:sp>
        <p:nvSpPr>
          <p:cNvPr id="65546" name="Oval 10"/>
          <p:cNvSpPr>
            <a:spLocks noChangeArrowheads="1"/>
          </p:cNvSpPr>
          <p:nvPr/>
        </p:nvSpPr>
        <p:spPr bwMode="auto">
          <a:xfrm>
            <a:off x="5334000" y="3657600"/>
            <a:ext cx="914400" cy="577850"/>
          </a:xfrm>
          <a:prstGeom prst="ellipse">
            <a:avLst/>
          </a:prstGeom>
          <a:solidFill>
            <a:srgbClr val="FFCC66"/>
          </a:solidFill>
          <a:ln w="9525">
            <a:solidFill>
              <a:schemeClr val="tx1"/>
            </a:solidFill>
            <a:round/>
            <a:headEnd/>
            <a:tailEnd/>
          </a:ln>
          <a:effectLst/>
        </p:spPr>
        <p:txBody>
          <a:bodyPr wrap="none" anchor="ctr"/>
          <a:lstStyle/>
          <a:p>
            <a:pPr algn="ctr"/>
            <a:r>
              <a:rPr lang="zh-CN" altLang="en-US" sz="2600" b="1" dirty="0">
                <a:solidFill>
                  <a:srgbClr val="1A1FF2"/>
                </a:solidFill>
                <a:latin typeface="Times New Roman" pitchFamily="18" charset="0"/>
              </a:rPr>
              <a:t>棉布</a:t>
            </a:r>
          </a:p>
        </p:txBody>
      </p:sp>
      <p:sp>
        <p:nvSpPr>
          <p:cNvPr id="65547" name="Text Box 11"/>
          <p:cNvSpPr txBox="1">
            <a:spLocks noChangeArrowheads="1"/>
          </p:cNvSpPr>
          <p:nvPr/>
        </p:nvSpPr>
        <p:spPr bwMode="auto">
          <a:xfrm>
            <a:off x="1331640" y="3573016"/>
            <a:ext cx="935038" cy="466725"/>
          </a:xfrm>
          <a:prstGeom prst="rect">
            <a:avLst/>
          </a:prstGeom>
          <a:solidFill>
            <a:schemeClr val="bg1">
              <a:lumMod val="95000"/>
            </a:schemeClr>
          </a:solidFill>
          <a:ln w="9525">
            <a:solidFill>
              <a:schemeClr val="tx2"/>
            </a:solidFill>
            <a:miter lim="800000"/>
            <a:headEnd/>
            <a:tailEnd/>
          </a:ln>
          <a:effectLst/>
        </p:spPr>
        <p:txBody>
          <a:bodyPr>
            <a:spAutoFit/>
          </a:bodyPr>
          <a:lstStyle/>
          <a:p>
            <a:r>
              <a:rPr lang="zh-CN" altLang="en-US" sz="2400" b="1" dirty="0">
                <a:solidFill>
                  <a:schemeClr val="tx2"/>
                </a:solidFill>
                <a:latin typeface="Times New Roman" pitchFamily="18" charset="0"/>
              </a:rPr>
              <a:t>出超</a:t>
            </a:r>
          </a:p>
        </p:txBody>
      </p:sp>
      <p:sp>
        <p:nvSpPr>
          <p:cNvPr id="65548" name="Text Box 12"/>
          <p:cNvSpPr txBox="1">
            <a:spLocks noChangeArrowheads="1"/>
          </p:cNvSpPr>
          <p:nvPr/>
        </p:nvSpPr>
        <p:spPr bwMode="auto">
          <a:xfrm>
            <a:off x="6629400" y="3657600"/>
            <a:ext cx="863600" cy="457200"/>
          </a:xfrm>
          <a:prstGeom prst="rect">
            <a:avLst/>
          </a:prstGeom>
          <a:solidFill>
            <a:schemeClr val="bg1">
              <a:lumMod val="95000"/>
            </a:schemeClr>
          </a:solidFill>
          <a:ln w="9525">
            <a:noFill/>
            <a:miter lim="800000"/>
            <a:headEnd/>
            <a:tailEnd/>
          </a:ln>
          <a:effectLst/>
        </p:spPr>
        <p:txBody>
          <a:bodyPr>
            <a:spAutoFit/>
          </a:bodyPr>
          <a:lstStyle/>
          <a:p>
            <a:r>
              <a:rPr lang="zh-CN" altLang="en-US" sz="2400" b="1">
                <a:solidFill>
                  <a:schemeClr val="tx2"/>
                </a:solidFill>
                <a:latin typeface="Times New Roman" pitchFamily="18" charset="0"/>
              </a:rPr>
              <a:t>出超</a:t>
            </a:r>
          </a:p>
        </p:txBody>
      </p:sp>
      <p:graphicFrame>
        <p:nvGraphicFramePr>
          <p:cNvPr id="65549" name="Group 13"/>
          <p:cNvGraphicFramePr>
            <a:graphicFrameLocks noGrp="1"/>
          </p:cNvGraphicFramePr>
          <p:nvPr/>
        </p:nvGraphicFramePr>
        <p:xfrm>
          <a:off x="990600" y="4876800"/>
          <a:ext cx="6985000" cy="1190626"/>
        </p:xfrm>
        <a:graphic>
          <a:graphicData uri="http://schemas.openxmlformats.org/drawingml/2006/table">
            <a:tbl>
              <a:tblPr/>
              <a:tblGrid>
                <a:gridCol w="1838325">
                  <a:extLst>
                    <a:ext uri="{9D8B030D-6E8A-4147-A177-3AD203B41FA5}">
                      <a16:colId xmlns:a16="http://schemas.microsoft.com/office/drawing/2014/main" xmlns="" val="20000"/>
                    </a:ext>
                  </a:extLst>
                </a:gridCol>
                <a:gridCol w="1806575">
                  <a:extLst>
                    <a:ext uri="{9D8B030D-6E8A-4147-A177-3AD203B41FA5}">
                      <a16:colId xmlns:a16="http://schemas.microsoft.com/office/drawing/2014/main" xmlns="" val="20001"/>
                    </a:ext>
                  </a:extLst>
                </a:gridCol>
                <a:gridCol w="1700213">
                  <a:extLst>
                    <a:ext uri="{9D8B030D-6E8A-4147-A177-3AD203B41FA5}">
                      <a16:colId xmlns:a16="http://schemas.microsoft.com/office/drawing/2014/main" xmlns="" val="20002"/>
                    </a:ext>
                  </a:extLst>
                </a:gridCol>
                <a:gridCol w="1639887">
                  <a:extLst>
                    <a:ext uri="{9D8B030D-6E8A-4147-A177-3AD203B41FA5}">
                      <a16:colId xmlns:a16="http://schemas.microsoft.com/office/drawing/2014/main" xmlns="" val="20003"/>
                    </a:ext>
                  </a:extLst>
                </a:gridCol>
              </a:tblGrid>
              <a:tr h="3349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500" b="1" i="0" u="none" strike="noStrike" cap="none" normalizeH="0" baseline="0" smtClean="0">
                          <a:ln>
                            <a:noFill/>
                          </a:ln>
                          <a:solidFill>
                            <a:srgbClr val="003300"/>
                          </a:solidFill>
                          <a:effectLst/>
                          <a:latin typeface="仿宋_GB2312" pitchFamily="49" charset="-122"/>
                          <a:ea typeface="仿宋_GB2312" pitchFamily="49" charset="-122"/>
                        </a:rPr>
                        <a:t>年  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500" b="1" i="0" u="none" strike="noStrike" cap="none" normalizeH="0" baseline="0" smtClean="0">
                          <a:ln>
                            <a:noFill/>
                          </a:ln>
                          <a:solidFill>
                            <a:srgbClr val="003300"/>
                          </a:solidFill>
                          <a:effectLst/>
                          <a:latin typeface="仿宋_GB2312" pitchFamily="49" charset="-122"/>
                          <a:ea typeface="仿宋_GB2312" pitchFamily="49" charset="-122"/>
                        </a:rPr>
                        <a:t>正常贸易逆差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500" b="1" i="0" u="none" strike="noStrike" cap="none" normalizeH="0" baseline="0" smtClean="0">
                          <a:ln>
                            <a:noFill/>
                          </a:ln>
                          <a:solidFill>
                            <a:srgbClr val="003300"/>
                          </a:solidFill>
                          <a:effectLst/>
                          <a:latin typeface="仿宋_GB2312" pitchFamily="49" charset="-122"/>
                          <a:ea typeface="仿宋_GB2312" pitchFamily="49" charset="-122"/>
                        </a:rPr>
                        <a:t>鸦片贸易额</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500" b="1" i="0" u="none" strike="noStrike" cap="none" normalizeH="0" baseline="0" smtClean="0">
                          <a:ln>
                            <a:noFill/>
                          </a:ln>
                          <a:solidFill>
                            <a:srgbClr val="003300"/>
                          </a:solidFill>
                          <a:effectLst/>
                          <a:latin typeface="仿宋_GB2312" pitchFamily="49" charset="-122"/>
                          <a:ea typeface="仿宋_GB2312" pitchFamily="49" charset="-122"/>
                        </a:rPr>
                        <a:t>差  额</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extLst>
                  <a:ext uri="{0D108BD9-81ED-4DB2-BD59-A6C34878D82A}">
                    <a16:rowId xmlns:a16="http://schemas.microsoft.com/office/drawing/2014/main" xmlns="" val="10000"/>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rgbClr val="003300"/>
                          </a:solidFill>
                          <a:effectLst/>
                          <a:latin typeface="Arial" pitchFamily="34" charset="0"/>
                          <a:ea typeface="宋体" pitchFamily="2" charset="-122"/>
                        </a:rPr>
                        <a:t>1780—1784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781415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145443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cs typeface="Arial" pitchFamily="34" charset="0"/>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cs typeface="Arial" pitchFamily="34" charset="0"/>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635972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extLst>
                  <a:ext uri="{0D108BD9-81ED-4DB2-BD59-A6C34878D82A}">
                    <a16:rowId xmlns:a16="http://schemas.microsoft.com/office/drawing/2014/main" xmlns="" val="10001"/>
                  </a:ext>
                </a:extLst>
              </a:tr>
              <a:tr h="3984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rgbClr val="003300"/>
                          </a:solidFill>
                          <a:effectLst/>
                          <a:latin typeface="Arial" pitchFamily="34" charset="0"/>
                          <a:ea typeface="宋体" pitchFamily="2" charset="-122"/>
                        </a:rPr>
                        <a:t>1830—1834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2615263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4165274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dirty="0" smtClean="0">
                          <a:ln>
                            <a:noFill/>
                          </a:ln>
                          <a:solidFill>
                            <a:srgbClr val="003300"/>
                          </a:solidFill>
                          <a:effectLst/>
                          <a:latin typeface="Arial" pitchFamily="34" charset="0"/>
                          <a:ea typeface="宋体" pitchFamily="2" charset="-122"/>
                        </a:rPr>
                        <a:t>+1550011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extLst>
                  <a:ext uri="{0D108BD9-81ED-4DB2-BD59-A6C34878D82A}">
                    <a16:rowId xmlns:a16="http://schemas.microsoft.com/office/drawing/2014/main" xmlns="" val="10002"/>
                  </a:ext>
                </a:extLst>
              </a:tr>
            </a:tbl>
          </a:graphicData>
        </a:graphic>
      </p:graphicFrame>
      <p:sp>
        <p:nvSpPr>
          <p:cNvPr id="65571" name="Text Box 35"/>
          <p:cNvSpPr txBox="1">
            <a:spLocks noChangeArrowheads="1"/>
          </p:cNvSpPr>
          <p:nvPr/>
        </p:nvSpPr>
        <p:spPr bwMode="auto">
          <a:xfrm>
            <a:off x="1115616" y="4293096"/>
            <a:ext cx="6858000" cy="457200"/>
          </a:xfrm>
          <a:prstGeom prst="rect">
            <a:avLst/>
          </a:prstGeom>
          <a:noFill/>
          <a:ln w="9525">
            <a:noFill/>
            <a:miter lim="800000"/>
            <a:headEnd/>
            <a:tailEnd/>
          </a:ln>
          <a:effectLst/>
        </p:spPr>
        <p:txBody>
          <a:bodyPr>
            <a:spAutoFit/>
          </a:bodyPr>
          <a:lstStyle/>
          <a:p>
            <a:pPr algn="ctr">
              <a:spcBef>
                <a:spcPct val="50000"/>
              </a:spcBef>
            </a:pPr>
            <a:r>
              <a:rPr lang="zh-CN" altLang="en-US" sz="2400" b="1" dirty="0">
                <a:solidFill>
                  <a:srgbClr val="CC3300"/>
                </a:solidFill>
                <a:latin typeface="华文新魏" pitchFamily="2" charset="-122"/>
                <a:ea typeface="华文新魏" pitchFamily="2" charset="-122"/>
              </a:rPr>
              <a:t>英国用鸦片贸易抵偿正常贸易逆差（单位：两）</a:t>
            </a:r>
          </a:p>
        </p:txBody>
      </p:sp>
      <p:sp>
        <p:nvSpPr>
          <p:cNvPr id="65572" name="Text Box 36"/>
          <p:cNvSpPr txBox="1">
            <a:spLocks noChangeArrowheads="1"/>
          </p:cNvSpPr>
          <p:nvPr/>
        </p:nvSpPr>
        <p:spPr bwMode="auto">
          <a:xfrm>
            <a:off x="461075" y="2132856"/>
            <a:ext cx="800219" cy="2520950"/>
          </a:xfrm>
          <a:prstGeom prst="rect">
            <a:avLst/>
          </a:prstGeom>
          <a:solidFill>
            <a:schemeClr val="accent3">
              <a:lumMod val="10000"/>
              <a:lumOff val="90000"/>
            </a:schemeClr>
          </a:solidFill>
          <a:ln w="9525">
            <a:noFill/>
            <a:miter lim="800000"/>
            <a:headEnd/>
            <a:tailEnd/>
          </a:ln>
          <a:effectLst/>
        </p:spPr>
        <p:txBody>
          <a:bodyPr vert="eaVert">
            <a:spAutoFit/>
          </a:bodyPr>
          <a:lstStyle/>
          <a:p>
            <a:pPr eaLnBrk="0" hangingPunct="0">
              <a:spcBef>
                <a:spcPct val="50000"/>
              </a:spcBef>
            </a:pPr>
            <a:r>
              <a:rPr lang="zh-CN" altLang="en-US" sz="2000" b="1" dirty="0">
                <a:effectLst>
                  <a:outerShdw blurRad="38100" dist="38100" dir="2700000" algn="tl">
                    <a:srgbClr val="000000"/>
                  </a:outerShdw>
                </a:effectLst>
                <a:latin typeface="华文新魏" pitchFamily="2" charset="-122"/>
                <a:ea typeface="华文新魏" pitchFamily="2" charset="-122"/>
              </a:rPr>
              <a:t>思考：中国出超英国入超的原因是什么</a:t>
            </a:r>
            <a:r>
              <a:rPr lang="zh-CN" altLang="en-US" sz="2000" b="1" dirty="0">
                <a:effectLst>
                  <a:outerShdw blurRad="38100" dist="38100" dir="2700000" algn="tl">
                    <a:srgbClr val="000000"/>
                  </a:outerShdw>
                </a:effectLst>
                <a:latin typeface="Times New Roman" pitchFamily="18" charset="0"/>
                <a:ea typeface="楷体_GB2312" pitchFamily="49" charset="-122"/>
              </a:rPr>
              <a:t>？</a:t>
            </a:r>
          </a:p>
        </p:txBody>
      </p:sp>
      <p:sp>
        <p:nvSpPr>
          <p:cNvPr id="65573" name="Text Box 37"/>
          <p:cNvSpPr txBox="1">
            <a:spLocks noChangeArrowheads="1"/>
          </p:cNvSpPr>
          <p:nvPr/>
        </p:nvSpPr>
        <p:spPr bwMode="auto">
          <a:xfrm>
            <a:off x="7877899" y="2060848"/>
            <a:ext cx="800219" cy="2663825"/>
          </a:xfrm>
          <a:prstGeom prst="rect">
            <a:avLst/>
          </a:prstGeom>
          <a:solidFill>
            <a:srgbClr val="92D050"/>
          </a:solidFill>
          <a:ln w="9525">
            <a:noFill/>
            <a:miter lim="800000"/>
            <a:headEnd/>
            <a:tailEnd/>
          </a:ln>
          <a:effectLst/>
        </p:spPr>
        <p:txBody>
          <a:bodyPr vert="eaVert">
            <a:spAutoFit/>
          </a:bodyPr>
          <a:lstStyle/>
          <a:p>
            <a:pPr algn="l" eaLnBrk="0" hangingPunct="0">
              <a:spcBef>
                <a:spcPct val="50000"/>
              </a:spcBef>
            </a:pPr>
            <a:r>
              <a:rPr lang="zh-CN" altLang="en-US" sz="2000" b="1" dirty="0">
                <a:effectLst>
                  <a:outerShdw blurRad="38100" dist="38100" dir="2700000" algn="tl">
                    <a:srgbClr val="000000"/>
                  </a:outerShdw>
                </a:effectLst>
                <a:latin typeface="华文新魏" pitchFamily="2" charset="-122"/>
                <a:ea typeface="华文新魏" pitchFamily="2" charset="-122"/>
              </a:rPr>
              <a:t>思考：英国为何选鸦片来打开中国市场？</a:t>
            </a:r>
          </a:p>
        </p:txBody>
      </p:sp>
      <p:grpSp>
        <p:nvGrpSpPr>
          <p:cNvPr id="2" name="Group 38"/>
          <p:cNvGrpSpPr>
            <a:grpSpLocks/>
          </p:cNvGrpSpPr>
          <p:nvPr/>
        </p:nvGrpSpPr>
        <p:grpSpPr bwMode="auto">
          <a:xfrm>
            <a:off x="3886200" y="3657600"/>
            <a:ext cx="1047750" cy="563488"/>
            <a:chOff x="0" y="0"/>
            <a:chExt cx="660" cy="408"/>
          </a:xfrm>
        </p:grpSpPr>
        <p:sp>
          <p:nvSpPr>
            <p:cNvPr id="65575" name="Oval 39"/>
            <p:cNvSpPr>
              <a:spLocks noChangeArrowheads="1"/>
            </p:cNvSpPr>
            <p:nvPr/>
          </p:nvSpPr>
          <p:spPr bwMode="auto">
            <a:xfrm>
              <a:off x="0" y="0"/>
              <a:ext cx="590" cy="408"/>
            </a:xfrm>
            <a:prstGeom prst="ellipse">
              <a:avLst/>
            </a:prstGeom>
            <a:solidFill>
              <a:srgbClr val="92D050"/>
            </a:solidFill>
            <a:ln w="9525">
              <a:solidFill>
                <a:schemeClr val="tx1"/>
              </a:solidFill>
              <a:round/>
              <a:headEnd/>
              <a:tailEnd/>
            </a:ln>
            <a:effectLst/>
          </p:spPr>
          <p:txBody>
            <a:bodyPr wrap="none" anchor="ctr"/>
            <a:lstStyle/>
            <a:p>
              <a:endParaRPr lang="zh-CN" altLang="en-US" sz="2400" b="1">
                <a:solidFill>
                  <a:srgbClr val="CC3300"/>
                </a:solidFill>
                <a:latin typeface="Times New Roman" pitchFamily="18" charset="0"/>
              </a:endParaRPr>
            </a:p>
          </p:txBody>
        </p:sp>
        <p:sp>
          <p:nvSpPr>
            <p:cNvPr id="65576" name="Text Box 40"/>
            <p:cNvSpPr txBox="1">
              <a:spLocks noChangeArrowheads="1"/>
            </p:cNvSpPr>
            <p:nvPr/>
          </p:nvSpPr>
          <p:spPr bwMode="auto">
            <a:xfrm>
              <a:off x="24" y="37"/>
              <a:ext cx="636" cy="308"/>
            </a:xfrm>
            <a:prstGeom prst="rect">
              <a:avLst/>
            </a:prstGeom>
            <a:noFill/>
            <a:ln w="9525">
              <a:noFill/>
              <a:miter lim="800000"/>
              <a:headEnd/>
              <a:tailEnd/>
            </a:ln>
            <a:effectLst/>
          </p:spPr>
          <p:txBody>
            <a:bodyPr>
              <a:spAutoFit/>
            </a:bodyPr>
            <a:lstStyle/>
            <a:p>
              <a:pPr eaLnBrk="0" hangingPunct="0">
                <a:spcBef>
                  <a:spcPct val="50000"/>
                </a:spcBef>
              </a:pPr>
              <a:r>
                <a:rPr lang="zh-CN" altLang="en-US" sz="2600" b="1" dirty="0">
                  <a:solidFill>
                    <a:schemeClr val="accent1"/>
                  </a:solidFill>
                  <a:latin typeface="Times New Roman" pitchFamily="18" charset="0"/>
                </a:rPr>
                <a:t>鸦片</a:t>
              </a:r>
            </a:p>
          </p:txBody>
        </p:sp>
      </p:grpSp>
      <p:sp>
        <p:nvSpPr>
          <p:cNvPr id="65577" name="Rectangle 41"/>
          <p:cNvSpPr>
            <a:spLocks noGrp="1" noChangeArrowheads="1"/>
          </p:cNvSpPr>
          <p:nvPr>
            <p:ph type="title" sz="quarter"/>
          </p:nvPr>
        </p:nvSpPr>
        <p:spPr>
          <a:xfrm>
            <a:off x="359024" y="260648"/>
            <a:ext cx="8784976" cy="1677119"/>
          </a:xfrm>
          <a:ln/>
        </p:spPr>
        <p:txBody>
          <a:bodyPr>
            <a:noAutofit/>
          </a:bodyPr>
          <a:lstStyle/>
          <a:p>
            <a:r>
              <a:rPr lang="zh-CN" altLang="en-US" sz="3600" b="1" dirty="0">
                <a:latin typeface="华文新魏" pitchFamily="2" charset="-122"/>
                <a:ea typeface="华文新魏" pitchFamily="2" charset="-122"/>
              </a:rPr>
              <a:t>（2</a:t>
            </a:r>
            <a:r>
              <a:rPr lang="zh-CN" altLang="en-US" sz="3600" b="1" dirty="0">
                <a:latin typeface="华文新魏" pitchFamily="2" charset="-122"/>
                <a:ea typeface="华文新魏" pitchFamily="2" charset="-122"/>
                <a:sym typeface="Arial" pitchFamily="34" charset="0"/>
              </a:rPr>
              <a:t>）</a:t>
            </a:r>
            <a:r>
              <a:rPr lang="zh-CN" altLang="en-US" sz="3600" b="1" dirty="0">
                <a:latin typeface="华文新魏" pitchFamily="2" charset="-122"/>
                <a:ea typeface="华文新魏" pitchFamily="2" charset="-122"/>
              </a:rPr>
              <a:t>英国对华贸易长期处于入超状态，英国以</a:t>
            </a:r>
            <a:r>
              <a:rPr lang="zh-CN" altLang="en-US" sz="3600" b="1" dirty="0">
                <a:solidFill>
                  <a:srgbClr val="FF0000"/>
                </a:solidFill>
                <a:latin typeface="华文新魏" pitchFamily="2" charset="-122"/>
                <a:ea typeface="华文新魏" pitchFamily="2" charset="-122"/>
              </a:rPr>
              <a:t>走私鸦片</a:t>
            </a:r>
            <a:r>
              <a:rPr lang="zh-CN" altLang="en-US" sz="3600" b="1" dirty="0">
                <a:latin typeface="华文新魏" pitchFamily="2" charset="-122"/>
                <a:ea typeface="华文新魏" pitchFamily="2" charset="-122"/>
              </a:rPr>
              <a:t>作为谋取暴利及改变贸易逆差的手段。</a:t>
            </a:r>
            <a:endParaRPr lang="zh-CN" altLang="en-US"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dissolve">
                                      <p:cBhvr>
                                        <p:cTn id="7" dur="500"/>
                                        <p:tgtEl>
                                          <p:spTgt spid="6553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5539"/>
                                        </p:tgtEl>
                                        <p:attrNameLst>
                                          <p:attrName>style.visibility</p:attrName>
                                        </p:attrNameLst>
                                      </p:cBhvr>
                                      <p:to>
                                        <p:strVal val="visible"/>
                                      </p:to>
                                    </p:set>
                                    <p:animEffect transition="in" filter="dissolve">
                                      <p:cBhvr>
                                        <p:cTn id="11" dur="500"/>
                                        <p:tgtEl>
                                          <p:spTgt spid="6553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65547"/>
                                        </p:tgtEl>
                                        <p:attrNameLst>
                                          <p:attrName>style.visibility</p:attrName>
                                        </p:attrNameLst>
                                      </p:cBhvr>
                                      <p:to>
                                        <p:strVal val="visible"/>
                                      </p:to>
                                    </p:set>
                                    <p:animEffect transition="in" filter="slide(fromBottom)">
                                      <p:cBhvr>
                                        <p:cTn id="16" dur="500"/>
                                        <p:tgtEl>
                                          <p:spTgt spid="6554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5572"/>
                                        </p:tgtEl>
                                        <p:attrNameLst>
                                          <p:attrName>style.visibility</p:attrName>
                                        </p:attrNameLst>
                                      </p:cBhvr>
                                      <p:to>
                                        <p:strVal val="visible"/>
                                      </p:to>
                                    </p:set>
                                    <p:anim calcmode="lin" valueType="num">
                                      <p:cBhvr additive="base">
                                        <p:cTn id="21" dur="500" fill="hold"/>
                                        <p:tgtEl>
                                          <p:spTgt spid="65572"/>
                                        </p:tgtEl>
                                        <p:attrNameLst>
                                          <p:attrName>ppt_x</p:attrName>
                                        </p:attrNameLst>
                                      </p:cBhvr>
                                      <p:tavLst>
                                        <p:tav tm="0">
                                          <p:val>
                                            <p:strVal val="#ppt_x"/>
                                          </p:val>
                                        </p:tav>
                                        <p:tav tm="100000">
                                          <p:val>
                                            <p:strVal val="#ppt_x"/>
                                          </p:val>
                                        </p:tav>
                                      </p:tavLst>
                                    </p:anim>
                                    <p:anim calcmode="lin" valueType="num">
                                      <p:cBhvr additive="base">
                                        <p:cTn id="22" dur="500" fill="hold"/>
                                        <p:tgtEl>
                                          <p:spTgt spid="6557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540"/>
                                        </p:tgtEl>
                                        <p:attrNameLst>
                                          <p:attrName>style.visibility</p:attrName>
                                        </p:attrNameLst>
                                      </p:cBhvr>
                                      <p:to>
                                        <p:strVal val="visible"/>
                                      </p:to>
                                    </p:set>
                                    <p:animEffect transition="in" filter="wipe(left)">
                                      <p:cBhvr>
                                        <p:cTn id="27" dur="500"/>
                                        <p:tgtEl>
                                          <p:spTgt spid="65540"/>
                                        </p:tgtEl>
                                      </p:cBhvr>
                                    </p:animEffect>
                                  </p:childTnLst>
                                </p:cTn>
                              </p:par>
                            </p:childTnLst>
                          </p:cTn>
                        </p:par>
                      </p:childTnLst>
                    </p:cTn>
                  </p:par>
                  <p:par>
                    <p:cTn id="28" fill="hold">
                      <p:stCondLst>
                        <p:cond delay="indefinite"/>
                      </p:stCondLst>
                      <p:childTnLst>
                        <p:par>
                          <p:cTn id="29" fill="hold">
                            <p:stCondLst>
                              <p:cond delay="0"/>
                            </p:stCondLst>
                            <p:childTnLst>
                              <p:par>
                                <p:cTn id="30" presetID="15" presetClass="entr" presetSubtype="0" fill="hold" grpId="0" nodeType="clickEffect">
                                  <p:stCondLst>
                                    <p:cond delay="0"/>
                                  </p:stCondLst>
                                  <p:childTnLst>
                                    <p:set>
                                      <p:cBhvr>
                                        <p:cTn id="31" dur="1" fill="hold">
                                          <p:stCondLst>
                                            <p:cond delay="0"/>
                                          </p:stCondLst>
                                        </p:cTn>
                                        <p:tgtEl>
                                          <p:spTgt spid="65541"/>
                                        </p:tgtEl>
                                        <p:attrNameLst>
                                          <p:attrName>style.visibility</p:attrName>
                                        </p:attrNameLst>
                                      </p:cBhvr>
                                      <p:to>
                                        <p:strVal val="visible"/>
                                      </p:to>
                                    </p:set>
                                    <p:anim calcmode="lin" valueType="num">
                                      <p:cBhvr>
                                        <p:cTn id="32" dur="1000" fill="hold"/>
                                        <p:tgtEl>
                                          <p:spTgt spid="65541"/>
                                        </p:tgtEl>
                                        <p:attrNameLst>
                                          <p:attrName>ppt_w</p:attrName>
                                        </p:attrNameLst>
                                      </p:cBhvr>
                                      <p:tavLst>
                                        <p:tav tm="0">
                                          <p:val>
                                            <p:fltVal val="0"/>
                                          </p:val>
                                        </p:tav>
                                        <p:tav tm="100000">
                                          <p:val>
                                            <p:strVal val="#ppt_w"/>
                                          </p:val>
                                        </p:tav>
                                      </p:tavLst>
                                    </p:anim>
                                    <p:anim calcmode="lin" valueType="num">
                                      <p:cBhvr>
                                        <p:cTn id="33" dur="1000" fill="hold"/>
                                        <p:tgtEl>
                                          <p:spTgt spid="65541"/>
                                        </p:tgtEl>
                                        <p:attrNameLst>
                                          <p:attrName>ppt_h</p:attrName>
                                        </p:attrNameLst>
                                      </p:cBhvr>
                                      <p:tavLst>
                                        <p:tav tm="0">
                                          <p:val>
                                            <p:fltVal val="0"/>
                                          </p:val>
                                        </p:tav>
                                        <p:tav tm="100000">
                                          <p:val>
                                            <p:strVal val="#ppt_h"/>
                                          </p:val>
                                        </p:tav>
                                      </p:tavLst>
                                    </p:anim>
                                    <p:anim calcmode="lin" valueType="num">
                                      <p:cBhvr>
                                        <p:cTn id="34" dur="1000" fill="hold"/>
                                        <p:tgtEl>
                                          <p:spTgt spid="65541"/>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6554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grpId="0" nodeType="clickEffect">
                                  <p:stCondLst>
                                    <p:cond delay="0"/>
                                  </p:stCondLst>
                                  <p:childTnLst>
                                    <p:set>
                                      <p:cBhvr>
                                        <p:cTn id="39" dur="1" fill="hold">
                                          <p:stCondLst>
                                            <p:cond delay="0"/>
                                          </p:stCondLst>
                                        </p:cTn>
                                        <p:tgtEl>
                                          <p:spTgt spid="65542"/>
                                        </p:tgtEl>
                                        <p:attrNameLst>
                                          <p:attrName>style.visibility</p:attrName>
                                        </p:attrNameLst>
                                      </p:cBhvr>
                                      <p:to>
                                        <p:strVal val="visible"/>
                                      </p:to>
                                    </p:set>
                                    <p:anim calcmode="lin" valueType="num">
                                      <p:cBhvr>
                                        <p:cTn id="40" dur="1000" fill="hold"/>
                                        <p:tgtEl>
                                          <p:spTgt spid="65542"/>
                                        </p:tgtEl>
                                        <p:attrNameLst>
                                          <p:attrName>ppt_w</p:attrName>
                                        </p:attrNameLst>
                                      </p:cBhvr>
                                      <p:tavLst>
                                        <p:tav tm="0">
                                          <p:val>
                                            <p:fltVal val="0"/>
                                          </p:val>
                                        </p:tav>
                                        <p:tav tm="100000">
                                          <p:val>
                                            <p:strVal val="#ppt_w"/>
                                          </p:val>
                                        </p:tav>
                                      </p:tavLst>
                                    </p:anim>
                                    <p:anim calcmode="lin" valueType="num">
                                      <p:cBhvr>
                                        <p:cTn id="41" dur="1000" fill="hold"/>
                                        <p:tgtEl>
                                          <p:spTgt spid="65542"/>
                                        </p:tgtEl>
                                        <p:attrNameLst>
                                          <p:attrName>ppt_h</p:attrName>
                                        </p:attrNameLst>
                                      </p:cBhvr>
                                      <p:tavLst>
                                        <p:tav tm="0">
                                          <p:val>
                                            <p:fltVal val="0"/>
                                          </p:val>
                                        </p:tav>
                                        <p:tav tm="100000">
                                          <p:val>
                                            <p:strVal val="#ppt_h"/>
                                          </p:val>
                                        </p:tav>
                                      </p:tavLst>
                                    </p:anim>
                                    <p:anim calcmode="lin" valueType="num">
                                      <p:cBhvr>
                                        <p:cTn id="42" dur="1000" fill="hold"/>
                                        <p:tgtEl>
                                          <p:spTgt spid="65542"/>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6554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15" presetClass="entr" presetSubtype="0" fill="hold" grpId="0" nodeType="clickEffect">
                                  <p:stCondLst>
                                    <p:cond delay="0"/>
                                  </p:stCondLst>
                                  <p:childTnLst>
                                    <p:set>
                                      <p:cBhvr>
                                        <p:cTn id="47" dur="1" fill="hold">
                                          <p:stCondLst>
                                            <p:cond delay="0"/>
                                          </p:stCondLst>
                                        </p:cTn>
                                        <p:tgtEl>
                                          <p:spTgt spid="65543"/>
                                        </p:tgtEl>
                                        <p:attrNameLst>
                                          <p:attrName>style.visibility</p:attrName>
                                        </p:attrNameLst>
                                      </p:cBhvr>
                                      <p:to>
                                        <p:strVal val="visible"/>
                                      </p:to>
                                    </p:set>
                                    <p:anim calcmode="lin" valueType="num">
                                      <p:cBhvr>
                                        <p:cTn id="48" dur="1000" fill="hold"/>
                                        <p:tgtEl>
                                          <p:spTgt spid="65543"/>
                                        </p:tgtEl>
                                        <p:attrNameLst>
                                          <p:attrName>ppt_w</p:attrName>
                                        </p:attrNameLst>
                                      </p:cBhvr>
                                      <p:tavLst>
                                        <p:tav tm="0">
                                          <p:val>
                                            <p:fltVal val="0"/>
                                          </p:val>
                                        </p:tav>
                                        <p:tav tm="100000">
                                          <p:val>
                                            <p:strVal val="#ppt_w"/>
                                          </p:val>
                                        </p:tav>
                                      </p:tavLst>
                                    </p:anim>
                                    <p:anim calcmode="lin" valueType="num">
                                      <p:cBhvr>
                                        <p:cTn id="49" dur="1000" fill="hold"/>
                                        <p:tgtEl>
                                          <p:spTgt spid="65543"/>
                                        </p:tgtEl>
                                        <p:attrNameLst>
                                          <p:attrName>ppt_h</p:attrName>
                                        </p:attrNameLst>
                                      </p:cBhvr>
                                      <p:tavLst>
                                        <p:tav tm="0">
                                          <p:val>
                                            <p:fltVal val="0"/>
                                          </p:val>
                                        </p:tav>
                                        <p:tav tm="100000">
                                          <p:val>
                                            <p:strVal val="#ppt_h"/>
                                          </p:val>
                                        </p:tav>
                                      </p:tavLst>
                                    </p:anim>
                                    <p:anim calcmode="lin" valueType="num">
                                      <p:cBhvr>
                                        <p:cTn id="50" dur="1000" fill="hold"/>
                                        <p:tgtEl>
                                          <p:spTgt spid="65543"/>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65543"/>
                                        </p:tgtEl>
                                        <p:attrNameLst>
                                          <p:attrName>ppt_y</p:attrName>
                                        </p:attrNameLst>
                                      </p:cBhvr>
                                      <p:tavLst>
                                        <p:tav tm="0" fmla="#ppt_y+(sin(-2*pi*(1-$))*-#ppt_x+cos(-2*pi*(1-$))*(1-#ppt_y))*(1-$)">
                                          <p:val>
                                            <p:fltVal val="0"/>
                                          </p:val>
                                        </p:tav>
                                        <p:tav tm="100000">
                                          <p:val>
                                            <p:fltVal val="1"/>
                                          </p:val>
                                        </p:tav>
                                      </p:tavLst>
                                    </p:anim>
                                  </p:childTnLst>
                                </p:cTn>
                              </p:par>
                            </p:childTnLst>
                          </p:cTn>
                        </p:par>
                        <p:par>
                          <p:cTn id="52" fill="hold">
                            <p:stCondLst>
                              <p:cond delay="1000"/>
                            </p:stCondLst>
                            <p:childTnLst>
                              <p:par>
                                <p:cTn id="53" presetID="22" presetClass="entr" presetSubtype="2" fill="hold" grpId="0" nodeType="afterEffect">
                                  <p:stCondLst>
                                    <p:cond delay="0"/>
                                  </p:stCondLst>
                                  <p:childTnLst>
                                    <p:set>
                                      <p:cBhvr>
                                        <p:cTn id="54" dur="1" fill="hold">
                                          <p:stCondLst>
                                            <p:cond delay="0"/>
                                          </p:stCondLst>
                                        </p:cTn>
                                        <p:tgtEl>
                                          <p:spTgt spid="65544"/>
                                        </p:tgtEl>
                                        <p:attrNameLst>
                                          <p:attrName>style.visibility</p:attrName>
                                        </p:attrNameLst>
                                      </p:cBhvr>
                                      <p:to>
                                        <p:strVal val="visible"/>
                                      </p:to>
                                    </p:set>
                                    <p:animEffect transition="in" filter="wipe(right)">
                                      <p:cBhvr>
                                        <p:cTn id="55" dur="500"/>
                                        <p:tgtEl>
                                          <p:spTgt spid="65544"/>
                                        </p:tgtEl>
                                      </p:cBhvr>
                                    </p:animEffect>
                                  </p:childTnLst>
                                </p:cTn>
                              </p:par>
                            </p:childTnLst>
                          </p:cTn>
                        </p:par>
                      </p:childTnLst>
                    </p:cTn>
                  </p:par>
                  <p:par>
                    <p:cTn id="56" fill="hold">
                      <p:stCondLst>
                        <p:cond delay="indefinite"/>
                      </p:stCondLst>
                      <p:childTnLst>
                        <p:par>
                          <p:cTn id="57" fill="hold">
                            <p:stCondLst>
                              <p:cond delay="0"/>
                            </p:stCondLst>
                            <p:childTnLst>
                              <p:par>
                                <p:cTn id="58" presetID="15" presetClass="entr" presetSubtype="0" fill="hold" grpId="0" nodeType="clickEffect">
                                  <p:stCondLst>
                                    <p:cond delay="0"/>
                                  </p:stCondLst>
                                  <p:childTnLst>
                                    <p:set>
                                      <p:cBhvr>
                                        <p:cTn id="59" dur="1" fill="hold">
                                          <p:stCondLst>
                                            <p:cond delay="0"/>
                                          </p:stCondLst>
                                        </p:cTn>
                                        <p:tgtEl>
                                          <p:spTgt spid="65545"/>
                                        </p:tgtEl>
                                        <p:attrNameLst>
                                          <p:attrName>style.visibility</p:attrName>
                                        </p:attrNameLst>
                                      </p:cBhvr>
                                      <p:to>
                                        <p:strVal val="visible"/>
                                      </p:to>
                                    </p:set>
                                    <p:anim calcmode="lin" valueType="num">
                                      <p:cBhvr>
                                        <p:cTn id="60" dur="1000" fill="hold"/>
                                        <p:tgtEl>
                                          <p:spTgt spid="65545"/>
                                        </p:tgtEl>
                                        <p:attrNameLst>
                                          <p:attrName>ppt_w</p:attrName>
                                        </p:attrNameLst>
                                      </p:cBhvr>
                                      <p:tavLst>
                                        <p:tav tm="0">
                                          <p:val>
                                            <p:fltVal val="0"/>
                                          </p:val>
                                        </p:tav>
                                        <p:tav tm="100000">
                                          <p:val>
                                            <p:strVal val="#ppt_w"/>
                                          </p:val>
                                        </p:tav>
                                      </p:tavLst>
                                    </p:anim>
                                    <p:anim calcmode="lin" valueType="num">
                                      <p:cBhvr>
                                        <p:cTn id="61" dur="1000" fill="hold"/>
                                        <p:tgtEl>
                                          <p:spTgt spid="65545"/>
                                        </p:tgtEl>
                                        <p:attrNameLst>
                                          <p:attrName>ppt_h</p:attrName>
                                        </p:attrNameLst>
                                      </p:cBhvr>
                                      <p:tavLst>
                                        <p:tav tm="0">
                                          <p:val>
                                            <p:fltVal val="0"/>
                                          </p:val>
                                        </p:tav>
                                        <p:tav tm="100000">
                                          <p:val>
                                            <p:strVal val="#ppt_h"/>
                                          </p:val>
                                        </p:tav>
                                      </p:tavLst>
                                    </p:anim>
                                    <p:anim calcmode="lin" valueType="num">
                                      <p:cBhvr>
                                        <p:cTn id="62" dur="1000" fill="hold"/>
                                        <p:tgtEl>
                                          <p:spTgt spid="65545"/>
                                        </p:tgtEl>
                                        <p:attrNameLst>
                                          <p:attrName>ppt_x</p:attrName>
                                        </p:attrNameLst>
                                      </p:cBhvr>
                                      <p:tavLst>
                                        <p:tav tm="0" fmla="#ppt_x+(cos(-2*pi*(1-$))*-#ppt_x-sin(-2*pi*(1-$))*(1-#ppt_y))*(1-$)">
                                          <p:val>
                                            <p:fltVal val="0"/>
                                          </p:val>
                                        </p:tav>
                                        <p:tav tm="100000">
                                          <p:val>
                                            <p:fltVal val="1"/>
                                          </p:val>
                                        </p:tav>
                                      </p:tavLst>
                                    </p:anim>
                                    <p:anim calcmode="lin" valueType="num">
                                      <p:cBhvr>
                                        <p:cTn id="63" dur="1000" fill="hold"/>
                                        <p:tgtEl>
                                          <p:spTgt spid="6554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4" fill="hold">
                      <p:stCondLst>
                        <p:cond delay="indefinite"/>
                      </p:stCondLst>
                      <p:childTnLst>
                        <p:par>
                          <p:cTn id="65" fill="hold">
                            <p:stCondLst>
                              <p:cond delay="0"/>
                            </p:stCondLst>
                            <p:childTnLst>
                              <p:par>
                                <p:cTn id="66" presetID="15" presetClass="entr" presetSubtype="0" fill="hold" grpId="0" nodeType="clickEffect">
                                  <p:stCondLst>
                                    <p:cond delay="0"/>
                                  </p:stCondLst>
                                  <p:childTnLst>
                                    <p:set>
                                      <p:cBhvr>
                                        <p:cTn id="67" dur="1" fill="hold">
                                          <p:stCondLst>
                                            <p:cond delay="0"/>
                                          </p:stCondLst>
                                        </p:cTn>
                                        <p:tgtEl>
                                          <p:spTgt spid="65546"/>
                                        </p:tgtEl>
                                        <p:attrNameLst>
                                          <p:attrName>style.visibility</p:attrName>
                                        </p:attrNameLst>
                                      </p:cBhvr>
                                      <p:to>
                                        <p:strVal val="visible"/>
                                      </p:to>
                                    </p:set>
                                    <p:anim calcmode="lin" valueType="num">
                                      <p:cBhvr>
                                        <p:cTn id="68" dur="1000" fill="hold"/>
                                        <p:tgtEl>
                                          <p:spTgt spid="65546"/>
                                        </p:tgtEl>
                                        <p:attrNameLst>
                                          <p:attrName>ppt_w</p:attrName>
                                        </p:attrNameLst>
                                      </p:cBhvr>
                                      <p:tavLst>
                                        <p:tav tm="0">
                                          <p:val>
                                            <p:fltVal val="0"/>
                                          </p:val>
                                        </p:tav>
                                        <p:tav tm="100000">
                                          <p:val>
                                            <p:strVal val="#ppt_w"/>
                                          </p:val>
                                        </p:tav>
                                      </p:tavLst>
                                    </p:anim>
                                    <p:anim calcmode="lin" valueType="num">
                                      <p:cBhvr>
                                        <p:cTn id="69" dur="1000" fill="hold"/>
                                        <p:tgtEl>
                                          <p:spTgt spid="65546"/>
                                        </p:tgtEl>
                                        <p:attrNameLst>
                                          <p:attrName>ppt_h</p:attrName>
                                        </p:attrNameLst>
                                      </p:cBhvr>
                                      <p:tavLst>
                                        <p:tav tm="0">
                                          <p:val>
                                            <p:fltVal val="0"/>
                                          </p:val>
                                        </p:tav>
                                        <p:tav tm="100000">
                                          <p:val>
                                            <p:strVal val="#ppt_h"/>
                                          </p:val>
                                        </p:tav>
                                      </p:tavLst>
                                    </p:anim>
                                    <p:anim calcmode="lin" valueType="num">
                                      <p:cBhvr>
                                        <p:cTn id="70" dur="1000" fill="hold"/>
                                        <p:tgtEl>
                                          <p:spTgt spid="65546"/>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655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additive="base">
                                        <p:cTn id="76" dur="500" fill="hold"/>
                                        <p:tgtEl>
                                          <p:spTgt spid="2"/>
                                        </p:tgtEl>
                                        <p:attrNameLst>
                                          <p:attrName>ppt_x</p:attrName>
                                        </p:attrNameLst>
                                      </p:cBhvr>
                                      <p:tavLst>
                                        <p:tav tm="0">
                                          <p:val>
                                            <p:strVal val="#ppt_x"/>
                                          </p:val>
                                        </p:tav>
                                        <p:tav tm="100000">
                                          <p:val>
                                            <p:strVal val="#ppt_x"/>
                                          </p:val>
                                        </p:tav>
                                      </p:tavLst>
                                    </p:anim>
                                    <p:anim calcmode="lin" valueType="num">
                                      <p:cBhvr additive="base">
                                        <p:cTn id="7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65573"/>
                                        </p:tgtEl>
                                        <p:attrNameLst>
                                          <p:attrName>style.visibility</p:attrName>
                                        </p:attrNameLst>
                                      </p:cBhvr>
                                      <p:to>
                                        <p:strVal val="visible"/>
                                      </p:to>
                                    </p:set>
                                    <p:anim calcmode="lin" valueType="num">
                                      <p:cBhvr additive="base">
                                        <p:cTn id="82" dur="500" fill="hold"/>
                                        <p:tgtEl>
                                          <p:spTgt spid="65573"/>
                                        </p:tgtEl>
                                        <p:attrNameLst>
                                          <p:attrName>ppt_x</p:attrName>
                                        </p:attrNameLst>
                                      </p:cBhvr>
                                      <p:tavLst>
                                        <p:tav tm="0">
                                          <p:val>
                                            <p:strVal val="#ppt_x"/>
                                          </p:val>
                                        </p:tav>
                                        <p:tav tm="100000">
                                          <p:val>
                                            <p:strVal val="#ppt_x"/>
                                          </p:val>
                                        </p:tav>
                                      </p:tavLst>
                                    </p:anim>
                                    <p:anim calcmode="lin" valueType="num">
                                      <p:cBhvr additive="base">
                                        <p:cTn id="83" dur="500" fill="hold"/>
                                        <p:tgtEl>
                                          <p:spTgt spid="6557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2" presetClass="entr" presetSubtype="4" fill="hold" grpId="0" nodeType="clickEffect">
                                  <p:stCondLst>
                                    <p:cond delay="0"/>
                                  </p:stCondLst>
                                  <p:childTnLst>
                                    <p:set>
                                      <p:cBhvr>
                                        <p:cTn id="87" dur="1" fill="hold">
                                          <p:stCondLst>
                                            <p:cond delay="0"/>
                                          </p:stCondLst>
                                        </p:cTn>
                                        <p:tgtEl>
                                          <p:spTgt spid="65548"/>
                                        </p:tgtEl>
                                        <p:attrNameLst>
                                          <p:attrName>style.visibility</p:attrName>
                                        </p:attrNameLst>
                                      </p:cBhvr>
                                      <p:to>
                                        <p:strVal val="visible"/>
                                      </p:to>
                                    </p:set>
                                    <p:animEffect transition="in" filter="slide(fromBottom)">
                                      <p:cBhvr>
                                        <p:cTn id="88" dur="500"/>
                                        <p:tgtEl>
                                          <p:spTgt spid="6554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65571"/>
                                        </p:tgtEl>
                                        <p:attrNameLst>
                                          <p:attrName>style.visibility</p:attrName>
                                        </p:attrNameLst>
                                      </p:cBhvr>
                                      <p:to>
                                        <p:strVal val="visible"/>
                                      </p:to>
                                    </p:set>
                                    <p:animEffect transition="in" filter="wipe(left)">
                                      <p:cBhvr>
                                        <p:cTn id="93" dur="500"/>
                                        <p:tgtEl>
                                          <p:spTgt spid="65571"/>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65549"/>
                                        </p:tgtEl>
                                        <p:attrNameLst>
                                          <p:attrName>style.visibility</p:attrName>
                                        </p:attrNameLst>
                                      </p:cBhvr>
                                      <p:to>
                                        <p:strVal val="visible"/>
                                      </p:to>
                                    </p:set>
                                    <p:anim calcmode="lin" valueType="num">
                                      <p:cBhvr additive="base">
                                        <p:cTn id="98" dur="500" fill="hold"/>
                                        <p:tgtEl>
                                          <p:spTgt spid="65549"/>
                                        </p:tgtEl>
                                        <p:attrNameLst>
                                          <p:attrName>ppt_x</p:attrName>
                                        </p:attrNameLst>
                                      </p:cBhvr>
                                      <p:tavLst>
                                        <p:tav tm="0">
                                          <p:val>
                                            <p:strVal val="#ppt_x"/>
                                          </p:val>
                                        </p:tav>
                                        <p:tav tm="100000">
                                          <p:val>
                                            <p:strVal val="#ppt_x"/>
                                          </p:val>
                                        </p:tav>
                                      </p:tavLst>
                                    </p:anim>
                                    <p:anim calcmode="lin" valueType="num">
                                      <p:cBhvr additive="base">
                                        <p:cTn id="99" dur="500" fill="hold"/>
                                        <p:tgtEl>
                                          <p:spTgt spid="655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ldLvl="0" animBg="1" autoUpdateAnimBg="0"/>
      <p:bldP spid="65539" grpId="0" bldLvl="0" animBg="1" autoUpdateAnimBg="0"/>
      <p:bldP spid="65540" grpId="0" animBg="1"/>
      <p:bldP spid="65541" grpId="0" bldLvl="0" animBg="1" autoUpdateAnimBg="0"/>
      <p:bldP spid="65542" grpId="0" bldLvl="0" animBg="1" autoUpdateAnimBg="0"/>
      <p:bldP spid="65543" grpId="0" bldLvl="0" animBg="1" autoUpdateAnimBg="0"/>
      <p:bldP spid="65544" grpId="0" animBg="1"/>
      <p:bldP spid="65545" grpId="0" bldLvl="0" animBg="1" autoUpdateAnimBg="0"/>
      <p:bldP spid="65546" grpId="0" bldLvl="0" animBg="1" autoUpdateAnimBg="0"/>
      <p:bldP spid="65547" grpId="0" bldLvl="0" animBg="1" autoUpdateAnimBg="0"/>
      <p:bldP spid="65548" grpId="0" bldLvl="0" animBg="1" autoUpdateAnimBg="0"/>
      <p:bldP spid="65571" grpId="0" autoUpdateAnimBg="0"/>
      <p:bldP spid="65572" grpId="0" bldLvl="0" animBg="1" autoUpdateAnimBg="0"/>
      <p:bldP spid="65573"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57158" y="428604"/>
            <a:ext cx="8229600" cy="1139825"/>
          </a:xfrm>
        </p:spPr>
        <p:txBody>
          <a:bodyPr>
            <a:normAutofit fontScale="90000"/>
          </a:bodyPr>
          <a:lstStyle/>
          <a:p>
            <a:r>
              <a:rPr lang="zh-CN" altLang="en-US" b="1" dirty="0" smtClean="0"/>
              <a:t>英国工业品遭到中国自然经济和闭关政策的顽强抵抗。</a:t>
            </a:r>
            <a:endParaRPr lang="zh-CN" altLang="en-US" b="1" dirty="0"/>
          </a:p>
        </p:txBody>
      </p:sp>
      <p:sp>
        <p:nvSpPr>
          <p:cNvPr id="7" name="Text Box 2"/>
          <p:cNvSpPr txBox="1">
            <a:spLocks noChangeArrowheads="1"/>
          </p:cNvSpPr>
          <p:nvPr/>
        </p:nvSpPr>
        <p:spPr bwMode="auto">
          <a:xfrm>
            <a:off x="642910" y="2643182"/>
            <a:ext cx="4876800" cy="2667000"/>
          </a:xfrm>
          <a:prstGeom prst="rect">
            <a:avLst/>
          </a:prstGeom>
          <a:noFill/>
          <a:ln w="19050">
            <a:solidFill>
              <a:srgbClr val="FF0000"/>
            </a:solidFill>
            <a:miter lim="800000"/>
            <a:headEnd/>
            <a:tailEnd/>
          </a:ln>
        </p:spPr>
        <p:txBody>
          <a:bodyPr>
            <a:spAutoFit/>
          </a:bodyPr>
          <a:lstStyle/>
          <a:p>
            <a:r>
              <a:rPr lang="zh-CN" altLang="en-US" sz="2400" b="1" dirty="0">
                <a:latin typeface="华文新魏" pitchFamily="2" charset="-122"/>
                <a:ea typeface="华文新魏" pitchFamily="2" charset="-122"/>
              </a:rPr>
              <a:t>儿子：爹爹，街上卖洋布了，可好  </a:t>
            </a:r>
          </a:p>
          <a:p>
            <a:r>
              <a:rPr lang="zh-CN" altLang="en-US" sz="2400" b="1" dirty="0">
                <a:latin typeface="华文新魏" pitchFamily="2" charset="-122"/>
                <a:ea typeface="华文新魏" pitchFamily="2" charset="-122"/>
              </a:rPr>
              <a:t>      看</a:t>
            </a:r>
            <a:r>
              <a:rPr lang="zh-CN" altLang="en-US" sz="2400" b="1" dirty="0" smtClean="0">
                <a:latin typeface="华文新魏" pitchFamily="2" charset="-122"/>
                <a:ea typeface="华文新魏" pitchFamily="2" charset="-122"/>
              </a:rPr>
              <a:t>了。</a:t>
            </a:r>
            <a:r>
              <a:rPr lang="en-US" altLang="zh-CN" sz="2400" b="1" dirty="0" smtClean="0">
                <a:latin typeface="华文新魏" pitchFamily="2" charset="-122"/>
                <a:ea typeface="华文新魏" pitchFamily="2" charset="-122"/>
              </a:rPr>
              <a:t>    </a:t>
            </a:r>
            <a:endParaRPr lang="en-US" altLang="zh-CN" sz="2400" b="1" dirty="0">
              <a:latin typeface="华文新魏" pitchFamily="2" charset="-122"/>
              <a:ea typeface="华文新魏" pitchFamily="2" charset="-122"/>
            </a:endParaRPr>
          </a:p>
          <a:p>
            <a:r>
              <a:rPr lang="zh-CN" altLang="en-US" sz="2400" b="1" dirty="0">
                <a:latin typeface="华文新魏" pitchFamily="2" charset="-122"/>
                <a:ea typeface="华文新魏" pitchFamily="2" charset="-122"/>
              </a:rPr>
              <a:t>父亲：好看管什么用？要结实、便  </a:t>
            </a:r>
          </a:p>
          <a:p>
            <a:r>
              <a:rPr lang="zh-CN" altLang="en-US" sz="2400" b="1" dirty="0">
                <a:latin typeface="华文新魏" pitchFamily="2" charset="-122"/>
                <a:ea typeface="华文新魏" pitchFamily="2" charset="-122"/>
              </a:rPr>
              <a:t>      宜才行。</a:t>
            </a:r>
          </a:p>
          <a:p>
            <a:r>
              <a:rPr lang="zh-CN" altLang="en-US" sz="2400" b="1" dirty="0">
                <a:latin typeface="华文新魏" pitchFamily="2" charset="-122"/>
                <a:ea typeface="华文新魏" pitchFamily="2" charset="-122"/>
              </a:rPr>
              <a:t>儿子：那洋布又结实又便宜。</a:t>
            </a:r>
          </a:p>
          <a:p>
            <a:r>
              <a:rPr lang="zh-CN" altLang="en-US" sz="2400" b="1" dirty="0">
                <a:latin typeface="华文新魏" pitchFamily="2" charset="-122"/>
                <a:ea typeface="华文新魏" pitchFamily="2" charset="-122"/>
              </a:rPr>
              <a:t>母亲：再便宜也要花钱，妈妈给你  </a:t>
            </a:r>
          </a:p>
          <a:p>
            <a:r>
              <a:rPr lang="zh-CN" altLang="en-US" sz="2400" b="1" dirty="0">
                <a:latin typeface="华文新魏" pitchFamily="2" charset="-122"/>
                <a:ea typeface="华文新魏" pitchFamily="2" charset="-122"/>
              </a:rPr>
              <a:t>      织，咱一文钱都不用花。</a:t>
            </a:r>
          </a:p>
        </p:txBody>
      </p:sp>
      <p:pic>
        <p:nvPicPr>
          <p:cNvPr id="8" name="Picture 6" descr="https://timgsa.baidu.com/timg?image&amp;quality=80&amp;size=b9999_10000&amp;sec=1520936839838&amp;di=f387417b32d0522fe316e0147b3ee416&amp;imgtype=0&amp;src=http%3A%2F%2Fwww.cfw.cn%2Feditors%2Fattached%2Fimage%2F20150921%2F20150921101418741874.jpg"/>
          <p:cNvPicPr>
            <a:picLocks noChangeAspect="1" noChangeArrowheads="1"/>
          </p:cNvPicPr>
          <p:nvPr/>
        </p:nvPicPr>
        <p:blipFill>
          <a:blip r:embed="rId2"/>
          <a:srcRect/>
          <a:stretch>
            <a:fillRect/>
          </a:stretch>
        </p:blipFill>
        <p:spPr bwMode="auto">
          <a:xfrm>
            <a:off x="5715008" y="1142984"/>
            <a:ext cx="2872920" cy="1800000"/>
          </a:xfrm>
          <a:prstGeom prst="rect">
            <a:avLst/>
          </a:prstGeom>
          <a:ln>
            <a:noFill/>
          </a:ln>
          <a:effectLst>
            <a:softEdge rad="112500"/>
          </a:effectLst>
        </p:spPr>
      </p:pic>
      <p:pic>
        <p:nvPicPr>
          <p:cNvPr id="9" name="Picture 8" descr="https://timgsa.baidu.com/timg?image&amp;quality=80&amp;size=b9999_10000&amp;sec=1520936850346&amp;di=1705f56e12c31df9546141ed54881f65&amp;imgtype=0&amp;src=http%3A%2F%2Fimgsrc.baidu.com%2Fimage%2Fc0%253Dshijue1%252C0%252C0%252C294%252C40%2Fsign%3Dfab44c08788b4710da22f58faba7a988%2Fb812c8fcc3cec3fdbc16135cdc88d43f879427ea.jpg"/>
          <p:cNvPicPr>
            <a:picLocks noChangeAspect="1" noChangeArrowheads="1"/>
          </p:cNvPicPr>
          <p:nvPr/>
        </p:nvPicPr>
        <p:blipFill>
          <a:blip r:embed="rId3"/>
          <a:srcRect/>
          <a:stretch>
            <a:fillRect/>
          </a:stretch>
        </p:blipFill>
        <p:spPr bwMode="auto">
          <a:xfrm>
            <a:off x="6715140" y="4786322"/>
            <a:ext cx="1312863" cy="1800225"/>
          </a:xfrm>
          <a:prstGeom prst="rect">
            <a:avLst/>
          </a:prstGeom>
          <a:ln>
            <a:noFill/>
          </a:ln>
          <a:effectLst>
            <a:outerShdw blurRad="292100" dist="139700" dir="2700000" algn="tl" rotWithShape="0">
              <a:srgbClr val="333333">
                <a:alpha val="65000"/>
              </a:srgbClr>
            </a:outerShdw>
          </a:effectLst>
        </p:spPr>
      </p:pic>
      <p:pic>
        <p:nvPicPr>
          <p:cNvPr id="10" name="Picture 4" descr="https://timgsa.baidu.com/timg?image&amp;quality=80&amp;size=b9999_10000&amp;sec=1520936673500&amp;di=c33b1392db624076ada6e01602e09f0a&amp;imgtype=0&amp;src=http%3A%2F%2Fimg.pconline.com.cn%2Fimages%2Fupload%2Fupc%2Ftx%2Fphotoblog%2F1305%2F26%2Fc11%2F21323926_21323926_1369572223499_mthumb.jpg"/>
          <p:cNvPicPr>
            <a:picLocks noChangeAspect="1" noChangeArrowheads="1"/>
          </p:cNvPicPr>
          <p:nvPr/>
        </p:nvPicPr>
        <p:blipFill>
          <a:blip r:embed="rId4"/>
          <a:srcRect/>
          <a:stretch>
            <a:fillRect/>
          </a:stretch>
        </p:blipFill>
        <p:spPr bwMode="auto">
          <a:xfrm>
            <a:off x="5643570" y="2928934"/>
            <a:ext cx="2952164" cy="1800000"/>
          </a:xfrm>
          <a:prstGeom prst="rect">
            <a:avLst/>
          </a:prstGeom>
          <a:ln>
            <a:noFill/>
          </a:ln>
          <a:effectLst>
            <a:softEdge rad="112500"/>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929454" y="2285992"/>
            <a:ext cx="1857388" cy="2500330"/>
            <a:chOff x="611560" y="1268760"/>
            <a:chExt cx="2378995" cy="3422355"/>
          </a:xfrm>
        </p:grpSpPr>
        <p:pic>
          <p:nvPicPr>
            <p:cNvPr id="125957" name="Picture 5" descr="00a827018e6c01527bec2c95"/>
            <p:cNvPicPr>
              <a:picLocks noChangeAspect="1" noChangeArrowheads="1"/>
            </p:cNvPicPr>
            <p:nvPr/>
          </p:nvPicPr>
          <p:blipFill>
            <a:blip r:embed="rId3" cstate="print"/>
            <a:srcRect/>
            <a:stretch>
              <a:fillRect/>
            </a:stretch>
          </p:blipFill>
          <p:spPr bwMode="auto">
            <a:xfrm>
              <a:off x="611560" y="1268760"/>
              <a:ext cx="2301875" cy="3048000"/>
            </a:xfrm>
            <a:prstGeom prst="rect">
              <a:avLst/>
            </a:prstGeom>
            <a:noFill/>
          </p:spPr>
        </p:pic>
        <p:sp>
          <p:nvSpPr>
            <p:cNvPr id="8" name="矩形 7"/>
            <p:cNvSpPr/>
            <p:nvPr/>
          </p:nvSpPr>
          <p:spPr>
            <a:xfrm>
              <a:off x="683568" y="4365103"/>
              <a:ext cx="2306987" cy="326012"/>
            </a:xfrm>
            <a:prstGeom prst="rect">
              <a:avLst/>
            </a:prstGeom>
          </p:spPr>
          <p:txBody>
            <a:bodyPr wrap="square">
              <a:spAutoFit/>
            </a:bodyPr>
            <a:lstStyle/>
            <a:p>
              <a:pPr marL="342900" indent="-342900">
                <a:lnSpc>
                  <a:spcPct val="80000"/>
                </a:lnSpc>
                <a:spcBef>
                  <a:spcPct val="20000"/>
                </a:spcBef>
                <a:buClr>
                  <a:schemeClr val="accent1"/>
                </a:buClr>
                <a:buSzPct val="65000"/>
              </a:pPr>
              <a:r>
                <a:rPr lang="zh-CN" altLang="en-US" sz="1200" b="1" dirty="0" smtClean="0">
                  <a:latin typeface="华文新魏" pitchFamily="2" charset="-122"/>
                  <a:ea typeface="华文新魏" pitchFamily="2" charset="-122"/>
                </a:rPr>
                <a:t>阿美士德（</a:t>
              </a:r>
              <a:r>
                <a:rPr lang="en-US" altLang="zh-CN" sz="1200" b="1" dirty="0" smtClean="0">
                  <a:latin typeface="华文新魏" pitchFamily="2" charset="-122"/>
                  <a:ea typeface="华文新魏" pitchFamily="2" charset="-122"/>
                </a:rPr>
                <a:t>1773--1857</a:t>
              </a:r>
              <a:r>
                <a:rPr lang="zh-CN" altLang="en-US" sz="1200" b="1" dirty="0" smtClean="0">
                  <a:latin typeface="华文新魏" pitchFamily="2" charset="-122"/>
                  <a:ea typeface="华文新魏" pitchFamily="2" charset="-122"/>
                </a:rPr>
                <a:t>）</a:t>
              </a:r>
              <a:endParaRPr lang="zh-CN" altLang="en-US" sz="1200" dirty="0">
                <a:latin typeface="华文新魏" pitchFamily="2" charset="-122"/>
                <a:ea typeface="华文新魏" pitchFamily="2" charset="-122"/>
              </a:endParaRPr>
            </a:p>
          </p:txBody>
        </p:sp>
      </p:grpSp>
      <p:sp>
        <p:nvSpPr>
          <p:cNvPr id="125955" name="Rectangle 3"/>
          <p:cNvSpPr>
            <a:spLocks noChangeArrowheads="1"/>
          </p:cNvSpPr>
          <p:nvPr/>
        </p:nvSpPr>
        <p:spPr bwMode="auto">
          <a:xfrm>
            <a:off x="-252536" y="3284984"/>
            <a:ext cx="2613992" cy="360040"/>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None/>
            </a:pPr>
            <a:endParaRPr lang="zh-CN" altLang="en-US" sz="1600" dirty="0">
              <a:latin typeface="华文新魏" pitchFamily="2" charset="-122"/>
              <a:ea typeface="华文新魏" pitchFamily="2" charset="-122"/>
            </a:endParaRPr>
          </a:p>
        </p:txBody>
      </p:sp>
      <p:sp>
        <p:nvSpPr>
          <p:cNvPr id="125956" name="Rectangle 4"/>
          <p:cNvSpPr>
            <a:spLocks noChangeArrowheads="1"/>
          </p:cNvSpPr>
          <p:nvPr/>
        </p:nvSpPr>
        <p:spPr bwMode="auto">
          <a:xfrm>
            <a:off x="6000760" y="5429264"/>
            <a:ext cx="3143240" cy="923330"/>
          </a:xfrm>
          <a:prstGeom prst="rect">
            <a:avLst/>
          </a:prstGeom>
          <a:noFill/>
          <a:ln w="9525" algn="ctr">
            <a:noFill/>
            <a:miter lim="800000"/>
            <a:headEnd/>
            <a:tailEnd/>
          </a:ln>
          <a:effectLst/>
        </p:spPr>
        <p:txBody>
          <a:bodyPr wrap="square" anchor="ctr">
            <a:spAutoFit/>
          </a:bodyPr>
          <a:lstStyle/>
          <a:p>
            <a:pPr algn="l">
              <a:buFontTx/>
              <a:buNone/>
            </a:pPr>
            <a:r>
              <a:rPr lang="en-US" altLang="zh-CN" b="1" dirty="0">
                <a:latin typeface="+mj-ea"/>
                <a:ea typeface="+mj-ea"/>
              </a:rPr>
              <a:t>1816</a:t>
            </a:r>
            <a:r>
              <a:rPr lang="zh-CN" altLang="en-US" b="1" dirty="0">
                <a:latin typeface="+mj-ea"/>
                <a:ea typeface="+mj-ea"/>
              </a:rPr>
              <a:t>年，阿美士德（</a:t>
            </a:r>
            <a:r>
              <a:rPr lang="en-US" altLang="zh-CN" b="1" dirty="0">
                <a:latin typeface="+mj-ea"/>
                <a:ea typeface="+mj-ea"/>
              </a:rPr>
              <a:t>1773—1857</a:t>
            </a:r>
            <a:r>
              <a:rPr lang="zh-CN" altLang="en-US" b="1" dirty="0">
                <a:latin typeface="+mj-ea"/>
                <a:ea typeface="+mj-ea"/>
              </a:rPr>
              <a:t>）</a:t>
            </a:r>
            <a:r>
              <a:rPr lang="zh-CN" altLang="en-US" b="1" dirty="0" smtClean="0">
                <a:latin typeface="+mj-ea"/>
                <a:ea typeface="+mj-ea"/>
              </a:rPr>
              <a:t>使团奉命</a:t>
            </a:r>
            <a:r>
              <a:rPr lang="zh-CN" altLang="en-US" b="1" dirty="0">
                <a:latin typeface="+mj-ea"/>
                <a:ea typeface="+mj-ea"/>
              </a:rPr>
              <a:t>到中国商谈通商</a:t>
            </a:r>
            <a:r>
              <a:rPr lang="zh-CN" altLang="en-US" b="1" dirty="0" smtClean="0">
                <a:latin typeface="+mj-ea"/>
                <a:ea typeface="+mj-ea"/>
              </a:rPr>
              <a:t>问题。 </a:t>
            </a:r>
            <a:endParaRPr lang="zh-CN" altLang="en-US" b="1" dirty="0">
              <a:latin typeface="+mj-ea"/>
              <a:ea typeface="+mj-ea"/>
            </a:endParaRPr>
          </a:p>
        </p:txBody>
      </p:sp>
      <p:sp>
        <p:nvSpPr>
          <p:cNvPr id="125958" name="AutoShape 6"/>
          <p:cNvSpPr>
            <a:spLocks noChangeArrowheads="1"/>
          </p:cNvSpPr>
          <p:nvPr/>
        </p:nvSpPr>
        <p:spPr bwMode="auto">
          <a:xfrm>
            <a:off x="2500298" y="3929066"/>
            <a:ext cx="3071834" cy="2743200"/>
          </a:xfrm>
          <a:prstGeom prst="cloudCallout">
            <a:avLst>
              <a:gd name="adj1" fmla="val 116189"/>
              <a:gd name="adj2" fmla="val -76434"/>
            </a:avLst>
          </a:prstGeom>
          <a:solidFill>
            <a:schemeClr val="bg1"/>
          </a:solidFill>
          <a:ln w="9525">
            <a:solidFill>
              <a:schemeClr val="tx1"/>
            </a:solidFill>
            <a:round/>
            <a:headEnd/>
            <a:tailEnd/>
          </a:ln>
          <a:effectLst/>
        </p:spPr>
        <p:txBody>
          <a:bodyPr/>
          <a:lstStyle/>
          <a:p>
            <a:pPr algn="l">
              <a:buFontTx/>
              <a:buNone/>
            </a:pPr>
            <a:r>
              <a:rPr lang="zh-CN" altLang="en-US" sz="2400" b="1" dirty="0">
                <a:latin typeface="华文新魏" pitchFamily="2" charset="-122"/>
                <a:ea typeface="华文新魏" pitchFamily="2" charset="-122"/>
              </a:rPr>
              <a:t>第一，中国具有鸦片市场。 </a:t>
            </a:r>
          </a:p>
          <a:p>
            <a:pPr algn="l">
              <a:buFontTx/>
              <a:buNone/>
            </a:pPr>
            <a:r>
              <a:rPr lang="zh-CN" altLang="en-US" sz="2400" b="1" dirty="0">
                <a:latin typeface="华文新魏" pitchFamily="2" charset="-122"/>
                <a:ea typeface="华文新魏" pitchFamily="2" charset="-122"/>
              </a:rPr>
              <a:t>第二，中国的官吏腐败。 </a:t>
            </a:r>
          </a:p>
        </p:txBody>
      </p:sp>
      <p:sp>
        <p:nvSpPr>
          <p:cNvPr id="9" name="标题 1"/>
          <p:cNvSpPr>
            <a:spLocks noGrp="1"/>
          </p:cNvSpPr>
          <p:nvPr>
            <p:ph type="title"/>
          </p:nvPr>
        </p:nvSpPr>
        <p:spPr>
          <a:xfrm>
            <a:off x="357158" y="214290"/>
            <a:ext cx="7772400" cy="881048"/>
          </a:xfrm>
        </p:spPr>
        <p:txBody>
          <a:bodyPr/>
          <a:lstStyle/>
          <a:p>
            <a:r>
              <a:rPr lang="zh-CN" altLang="en-US" b="1" dirty="0" smtClean="0">
                <a:solidFill>
                  <a:schemeClr val="tx1"/>
                </a:solidFill>
              </a:rPr>
              <a:t>如何打开中国大门？</a:t>
            </a:r>
          </a:p>
        </p:txBody>
      </p:sp>
      <p:grpSp>
        <p:nvGrpSpPr>
          <p:cNvPr id="12" name="组合 11"/>
          <p:cNvGrpSpPr/>
          <p:nvPr/>
        </p:nvGrpSpPr>
        <p:grpSpPr>
          <a:xfrm>
            <a:off x="571472" y="1571612"/>
            <a:ext cx="1858201" cy="2491577"/>
            <a:chOff x="500034" y="1214422"/>
            <a:chExt cx="1858201" cy="2491577"/>
          </a:xfrm>
        </p:grpSpPr>
        <p:pic>
          <p:nvPicPr>
            <p:cNvPr id="171010" name="Picture 2" descr="http://img1.gtimg.com/cul/pics/hv1/179/136/1899/123517334.jpg"/>
            <p:cNvPicPr>
              <a:picLocks noChangeAspect="1" noChangeArrowheads="1"/>
            </p:cNvPicPr>
            <p:nvPr/>
          </p:nvPicPr>
          <p:blipFill>
            <a:blip r:embed="rId4"/>
            <a:srcRect/>
            <a:stretch>
              <a:fillRect/>
            </a:stretch>
          </p:blipFill>
          <p:spPr bwMode="auto">
            <a:xfrm>
              <a:off x="500034" y="1214422"/>
              <a:ext cx="1809733" cy="2187947"/>
            </a:xfrm>
            <a:prstGeom prst="rect">
              <a:avLst/>
            </a:prstGeom>
            <a:noFill/>
          </p:spPr>
        </p:pic>
        <p:sp>
          <p:nvSpPr>
            <p:cNvPr id="11" name="矩形 10"/>
            <p:cNvSpPr/>
            <p:nvPr/>
          </p:nvSpPr>
          <p:spPr>
            <a:xfrm>
              <a:off x="500034" y="3429000"/>
              <a:ext cx="1858201" cy="276999"/>
            </a:xfrm>
            <a:prstGeom prst="rect">
              <a:avLst/>
            </a:prstGeom>
          </p:spPr>
          <p:txBody>
            <a:bodyPr wrap="none">
              <a:spAutoFit/>
            </a:bodyPr>
            <a:lstStyle/>
            <a:p>
              <a:r>
                <a:rPr lang="zh-CN" altLang="en-US" sz="1200" b="1" dirty="0" smtClean="0">
                  <a:latin typeface="华文新魏" pitchFamily="2" charset="-122"/>
                  <a:ea typeface="华文新魏" pitchFamily="2" charset="-122"/>
                </a:rPr>
                <a:t>马戛尔尼（</a:t>
              </a:r>
              <a:r>
                <a:rPr lang="en-US" altLang="zh-CN" sz="1200" b="1" dirty="0" smtClean="0">
                  <a:latin typeface="华文新魏" pitchFamily="2" charset="-122"/>
                  <a:ea typeface="华文新魏" pitchFamily="2" charset="-122"/>
                </a:rPr>
                <a:t>1733--1806</a:t>
              </a:r>
              <a:r>
                <a:rPr lang="zh-CN" altLang="en-US" sz="1200" b="1" dirty="0" smtClean="0">
                  <a:latin typeface="华文新魏" pitchFamily="2" charset="-122"/>
                  <a:ea typeface="华文新魏" pitchFamily="2" charset="-122"/>
                </a:rPr>
                <a:t>）</a:t>
              </a:r>
            </a:p>
          </p:txBody>
        </p:sp>
      </p:grpSp>
      <p:sp>
        <p:nvSpPr>
          <p:cNvPr id="13" name="矩形 12"/>
          <p:cNvSpPr/>
          <p:nvPr/>
        </p:nvSpPr>
        <p:spPr>
          <a:xfrm>
            <a:off x="2500298" y="2643182"/>
            <a:ext cx="3857652" cy="1200329"/>
          </a:xfrm>
          <a:prstGeom prst="rect">
            <a:avLst/>
          </a:prstGeom>
        </p:spPr>
        <p:txBody>
          <a:bodyPr wrap="square">
            <a:spAutoFit/>
          </a:bodyPr>
          <a:lstStyle/>
          <a:p>
            <a:r>
              <a:rPr lang="en-US" altLang="zh-CN" b="1" dirty="0" smtClean="0">
                <a:latin typeface="+mj-ea"/>
                <a:ea typeface="+mj-ea"/>
              </a:rPr>
              <a:t>1792--1793</a:t>
            </a:r>
            <a:r>
              <a:rPr lang="zh-CN" altLang="en-US" b="1" dirty="0" smtClean="0">
                <a:latin typeface="+mj-ea"/>
                <a:ea typeface="+mj-ea"/>
              </a:rPr>
              <a:t>年</a:t>
            </a:r>
            <a:r>
              <a:rPr lang="en-US" altLang="zh-CN" b="1" dirty="0" smtClean="0">
                <a:latin typeface="+mj-ea"/>
                <a:ea typeface="+mj-ea"/>
              </a:rPr>
              <a:t>(</a:t>
            </a:r>
            <a:r>
              <a:rPr lang="zh-CN" altLang="en-US" b="1" dirty="0" smtClean="0">
                <a:latin typeface="+mj-ea"/>
                <a:ea typeface="+mj-ea"/>
                <a:hlinkClick r:id="rId5"/>
              </a:rPr>
              <a:t>乾隆</a:t>
            </a:r>
            <a:r>
              <a:rPr lang="zh-CN" altLang="en-US" b="1" dirty="0" smtClean="0">
                <a:latin typeface="+mj-ea"/>
                <a:ea typeface="+mj-ea"/>
              </a:rPr>
              <a:t>五十八年</a:t>
            </a:r>
            <a:r>
              <a:rPr lang="en-US" altLang="zh-CN" b="1" dirty="0" smtClean="0">
                <a:latin typeface="+mj-ea"/>
                <a:ea typeface="+mj-ea"/>
              </a:rPr>
              <a:t>)</a:t>
            </a:r>
            <a:r>
              <a:rPr lang="zh-CN" altLang="en-US" b="1" dirty="0" smtClean="0">
                <a:latin typeface="+mj-ea"/>
                <a:ea typeface="+mj-ea"/>
              </a:rPr>
              <a:t>，英政府派</a:t>
            </a:r>
            <a:r>
              <a:rPr lang="zh-CN" altLang="en-US" b="1" dirty="0" smtClean="0">
                <a:latin typeface="+mj-ea"/>
                <a:ea typeface="+mj-ea"/>
                <a:hlinkClick r:id="rId6"/>
              </a:rPr>
              <a:t>乔治</a:t>
            </a:r>
            <a:r>
              <a:rPr lang="en-US" altLang="zh-CN" b="1" dirty="0" smtClean="0">
                <a:latin typeface="+mj-ea"/>
                <a:ea typeface="+mj-ea"/>
                <a:hlinkClick r:id="rId6"/>
              </a:rPr>
              <a:t>·</a:t>
            </a:r>
            <a:r>
              <a:rPr lang="zh-CN" altLang="en-US" b="1" dirty="0" smtClean="0">
                <a:latin typeface="+mj-ea"/>
                <a:ea typeface="+mj-ea"/>
                <a:hlinkClick r:id="rId6"/>
              </a:rPr>
              <a:t>马戛尔尼</a:t>
            </a:r>
            <a:r>
              <a:rPr lang="zh-CN" altLang="en-US" b="1" dirty="0" smtClean="0">
                <a:latin typeface="+mj-ea"/>
                <a:ea typeface="+mj-ea"/>
              </a:rPr>
              <a:t>访华，想通过与清王朝最高当局谈判开拓中国市场，无功而返。</a:t>
            </a:r>
            <a:endParaRPr lang="zh-CN" altLang="en-US" b="1" dirty="0">
              <a:latin typeface="+mj-ea"/>
              <a:ea typeface="+mj-ea"/>
            </a:endParaRPr>
          </a:p>
        </p:txBody>
      </p:sp>
      <p:sp>
        <p:nvSpPr>
          <p:cNvPr id="14" name="Rectangle 4"/>
          <p:cNvSpPr>
            <a:spLocks noChangeArrowheads="1"/>
          </p:cNvSpPr>
          <p:nvPr/>
        </p:nvSpPr>
        <p:spPr bwMode="auto">
          <a:xfrm>
            <a:off x="2500298" y="1285860"/>
            <a:ext cx="6357982" cy="923330"/>
          </a:xfrm>
          <a:prstGeom prst="rect">
            <a:avLst/>
          </a:prstGeom>
          <a:noFill/>
          <a:ln w="9525" algn="ctr">
            <a:noFill/>
            <a:miter lim="800000"/>
            <a:headEnd/>
            <a:tailEnd/>
          </a:ln>
          <a:effectLst/>
        </p:spPr>
        <p:txBody>
          <a:bodyPr wrap="square" anchor="ctr">
            <a:spAutoFit/>
          </a:bodyPr>
          <a:lstStyle/>
          <a:p>
            <a:r>
              <a:rPr lang="en-US" altLang="zh-CN" b="1" dirty="0" smtClean="0">
                <a:latin typeface="+mj-ea"/>
                <a:ea typeface="+mj-ea"/>
              </a:rPr>
              <a:t>1787</a:t>
            </a:r>
            <a:r>
              <a:rPr lang="zh-CN" altLang="en-US" b="1" dirty="0" smtClean="0">
                <a:latin typeface="+mj-ea"/>
                <a:ea typeface="+mj-ea"/>
              </a:rPr>
              <a:t>年，英国政府派卡茨喀特（</a:t>
            </a:r>
            <a:r>
              <a:rPr lang="en-US" altLang="zh-CN" b="1" dirty="0" smtClean="0">
                <a:latin typeface="+mj-ea"/>
                <a:ea typeface="+mj-ea"/>
              </a:rPr>
              <a:t>Charles </a:t>
            </a:r>
            <a:r>
              <a:rPr lang="en-US" altLang="zh-CN" b="1" dirty="0" err="1" smtClean="0">
                <a:latin typeface="+mj-ea"/>
                <a:ea typeface="+mj-ea"/>
              </a:rPr>
              <a:t>Cathcart</a:t>
            </a:r>
            <a:r>
              <a:rPr lang="zh-CN" altLang="en-US" b="1" dirty="0" smtClean="0">
                <a:latin typeface="+mj-ea"/>
                <a:ea typeface="+mj-ea"/>
              </a:rPr>
              <a:t>）来华，希望取消中国对于互市的限制，给与英商便利与保护，取得一处地方或海岛作为货栈，两国互换使节。卡茨喀特死于途中未果。</a:t>
            </a:r>
            <a:endParaRPr lang="zh-CN" altLang="en-US" b="1" dirty="0">
              <a:latin typeface="+mj-ea"/>
              <a:ea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958"/>
                                        </p:tgtEl>
                                        <p:attrNameLst>
                                          <p:attrName>style.visibility</p:attrName>
                                        </p:attrNameLst>
                                      </p:cBhvr>
                                      <p:to>
                                        <p:strVal val="visible"/>
                                      </p:to>
                                    </p:set>
                                    <p:anim calcmode="lin" valueType="num">
                                      <p:cBhvr additive="base">
                                        <p:cTn id="7" dur="500" fill="hold"/>
                                        <p:tgtEl>
                                          <p:spTgt spid="125958"/>
                                        </p:tgtEl>
                                        <p:attrNameLst>
                                          <p:attrName>ppt_x</p:attrName>
                                        </p:attrNameLst>
                                      </p:cBhvr>
                                      <p:tavLst>
                                        <p:tav tm="0">
                                          <p:val>
                                            <p:strVal val="#ppt_x"/>
                                          </p:val>
                                        </p:tav>
                                        <p:tav tm="100000">
                                          <p:val>
                                            <p:strVal val="#ppt_x"/>
                                          </p:val>
                                        </p:tav>
                                      </p:tavLst>
                                    </p:anim>
                                    <p:anim calcmode="lin" valueType="num">
                                      <p:cBhvr additive="base">
                                        <p:cTn id="8" dur="500" fill="hold"/>
                                        <p:tgtEl>
                                          <p:spTgt spid="1259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500034" y="214290"/>
            <a:ext cx="7772400" cy="1143000"/>
          </a:xfrm>
        </p:spPr>
        <p:txBody>
          <a:bodyPr/>
          <a:lstStyle/>
          <a:p>
            <a:r>
              <a:rPr lang="zh-CN" altLang="en-US" b="1" dirty="0"/>
              <a:t>鸦片贸易概况</a:t>
            </a:r>
          </a:p>
        </p:txBody>
      </p:sp>
      <p:pic>
        <p:nvPicPr>
          <p:cNvPr id="129028" name="Picture 4"/>
          <p:cNvPicPr>
            <a:picLocks noChangeAspect="1" noChangeArrowheads="1"/>
          </p:cNvPicPr>
          <p:nvPr/>
        </p:nvPicPr>
        <p:blipFill>
          <a:blip r:embed="rId2" cstate="print"/>
          <a:srcRect/>
          <a:stretch>
            <a:fillRect/>
          </a:stretch>
        </p:blipFill>
        <p:spPr bwMode="auto">
          <a:xfrm>
            <a:off x="357158" y="1928802"/>
            <a:ext cx="5572164" cy="3871377"/>
          </a:xfrm>
          <a:prstGeom prst="rect">
            <a:avLst/>
          </a:prstGeom>
          <a:noFill/>
          <a:ln w="9525">
            <a:noFill/>
            <a:miter lim="800000"/>
            <a:headEnd/>
            <a:tailEnd/>
          </a:ln>
          <a:effectLst/>
        </p:spPr>
      </p:pic>
      <p:sp>
        <p:nvSpPr>
          <p:cNvPr id="129029" name="Rectangle 5"/>
          <p:cNvSpPr>
            <a:spLocks noChangeArrowheads="1"/>
          </p:cNvSpPr>
          <p:nvPr/>
        </p:nvSpPr>
        <p:spPr bwMode="auto">
          <a:xfrm>
            <a:off x="6000760" y="2214554"/>
            <a:ext cx="2895600" cy="392112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effectLst>
                  <a:outerShdw blurRad="38100" dist="38100" dir="2700000" algn="tl">
                    <a:srgbClr val="C0C0C0"/>
                  </a:outerShdw>
                </a:effectLst>
                <a:latin typeface="华文新魏" pitchFamily="2" charset="-122"/>
                <a:ea typeface="华文新魏" pitchFamily="2" charset="-122"/>
              </a:rPr>
              <a:t>鸦片战争前</a:t>
            </a:r>
            <a:r>
              <a:rPr lang="en-US" altLang="zh-CN" sz="3000" b="1" dirty="0">
                <a:effectLst>
                  <a:outerShdw blurRad="38100" dist="38100" dir="2700000" algn="tl">
                    <a:srgbClr val="C0C0C0"/>
                  </a:outerShdw>
                </a:effectLst>
                <a:latin typeface="华文新魏" pitchFamily="2" charset="-122"/>
                <a:ea typeface="华文新魏" pitchFamily="2" charset="-122"/>
              </a:rPr>
              <a:t>40</a:t>
            </a:r>
            <a:r>
              <a:rPr lang="zh-CN" altLang="en-US" sz="3000" b="1" dirty="0">
                <a:effectLst>
                  <a:outerShdw blurRad="38100" dist="38100" dir="2700000" algn="tl">
                    <a:srgbClr val="C0C0C0"/>
                  </a:outerShdw>
                </a:effectLst>
                <a:latin typeface="华文新魏" pitchFamily="2" charset="-122"/>
                <a:ea typeface="华文新魏" pitchFamily="2" charset="-122"/>
              </a:rPr>
              <a:t>年间，英国运入中国的鸦片有</a:t>
            </a:r>
            <a:r>
              <a:rPr lang="en-US" altLang="zh-CN" sz="3000" b="1" dirty="0">
                <a:effectLst>
                  <a:outerShdw blurRad="38100" dist="38100" dir="2700000" algn="tl">
                    <a:srgbClr val="C0C0C0"/>
                  </a:outerShdw>
                </a:effectLst>
                <a:latin typeface="华文新魏" pitchFamily="2" charset="-122"/>
                <a:ea typeface="华文新魏" pitchFamily="2" charset="-122"/>
              </a:rPr>
              <a:t>40</a:t>
            </a:r>
            <a:r>
              <a:rPr lang="zh-CN" altLang="en-US" sz="3000" b="1" dirty="0">
                <a:effectLst>
                  <a:outerShdw blurRad="38100" dist="38100" dir="2700000" algn="tl">
                    <a:srgbClr val="C0C0C0"/>
                  </a:outerShdw>
                </a:effectLst>
                <a:latin typeface="华文新魏" pitchFamily="2" charset="-122"/>
                <a:ea typeface="华文新魏" pitchFamily="2" charset="-122"/>
              </a:rPr>
              <a:t>万箱，从中国掠走了</a:t>
            </a:r>
            <a:r>
              <a:rPr lang="en-US" altLang="zh-CN" sz="3000" b="1" dirty="0">
                <a:effectLst>
                  <a:outerShdw blurRad="38100" dist="38100" dir="2700000" algn="tl">
                    <a:srgbClr val="C0C0C0"/>
                  </a:outerShdw>
                </a:effectLst>
                <a:latin typeface="华文新魏" pitchFamily="2" charset="-122"/>
                <a:ea typeface="华文新魏" pitchFamily="2" charset="-122"/>
              </a:rPr>
              <a:t>3</a:t>
            </a:r>
            <a:r>
              <a:rPr lang="zh-CN" altLang="en-US" sz="3000" b="1" dirty="0">
                <a:effectLst>
                  <a:outerShdw blurRad="38100" dist="38100" dir="2700000" algn="tl">
                    <a:srgbClr val="C0C0C0"/>
                  </a:outerShdw>
                </a:effectLst>
                <a:latin typeface="华文新魏" pitchFamily="2" charset="-122"/>
                <a:ea typeface="华文新魏" pitchFamily="2" charset="-122"/>
              </a:rPr>
              <a:t>亿到</a:t>
            </a:r>
            <a:r>
              <a:rPr lang="en-US" altLang="zh-CN" sz="3000" b="1" dirty="0">
                <a:effectLst>
                  <a:outerShdw blurRad="38100" dist="38100" dir="2700000" algn="tl">
                    <a:srgbClr val="C0C0C0"/>
                  </a:outerShdw>
                </a:effectLst>
                <a:latin typeface="华文新魏" pitchFamily="2" charset="-122"/>
                <a:ea typeface="华文新魏" pitchFamily="2" charset="-122"/>
              </a:rPr>
              <a:t>4</a:t>
            </a:r>
            <a:r>
              <a:rPr lang="zh-CN" altLang="en-US" sz="3000" b="1" dirty="0">
                <a:effectLst>
                  <a:outerShdw blurRad="38100" dist="38100" dir="2700000" algn="tl">
                    <a:srgbClr val="C0C0C0"/>
                  </a:outerShdw>
                </a:effectLst>
                <a:latin typeface="华文新魏" pitchFamily="2" charset="-122"/>
                <a:ea typeface="华文新魏" pitchFamily="2" charset="-122"/>
              </a:rPr>
              <a:t>亿银元</a:t>
            </a:r>
            <a:r>
              <a:rPr lang="zh-CN" altLang="en-US" sz="3000" b="1" dirty="0">
                <a:effectLst>
                  <a:outerShdw blurRad="38100" dist="38100" dir="2700000" algn="tl">
                    <a:srgbClr val="C0C0C0"/>
                  </a:outerShdw>
                </a:effectLst>
              </a:rPr>
              <a:t>。</a:t>
            </a:r>
          </a:p>
        </p:txBody>
      </p:sp>
      <p:sp>
        <p:nvSpPr>
          <p:cNvPr id="129030" name="Text Box 6"/>
          <p:cNvSpPr txBox="1">
            <a:spLocks noChangeArrowheads="1"/>
          </p:cNvSpPr>
          <p:nvPr/>
        </p:nvSpPr>
        <p:spPr bwMode="auto">
          <a:xfrm>
            <a:off x="6215074" y="1142984"/>
            <a:ext cx="2743200" cy="519113"/>
          </a:xfrm>
          <a:prstGeom prst="rect">
            <a:avLst/>
          </a:prstGeom>
          <a:solidFill>
            <a:schemeClr val="bg1"/>
          </a:solidFill>
          <a:ln w="9525">
            <a:noFill/>
            <a:miter lim="800000"/>
            <a:headEnd/>
            <a:tailEnd/>
          </a:ln>
          <a:effectLst/>
        </p:spPr>
        <p:txBody>
          <a:bodyPr>
            <a:spAutoFit/>
          </a:bodyPr>
          <a:lstStyle/>
          <a:p>
            <a:pPr algn="l">
              <a:spcBef>
                <a:spcPct val="50000"/>
              </a:spcBef>
            </a:pPr>
            <a:r>
              <a:rPr lang="en-US" altLang="zh-CN" sz="2800" b="1" dirty="0" smtClean="0">
                <a:solidFill>
                  <a:srgbClr val="FF0000"/>
                </a:solidFill>
                <a:effectLst>
                  <a:outerShdw blurRad="38100" dist="38100" dir="2700000" algn="tl">
                    <a:srgbClr val="C0C0C0"/>
                  </a:outerShdw>
                </a:effectLst>
                <a:latin typeface="Times New Roman" pitchFamily="18" charset="0"/>
              </a:rPr>
              <a:t>50--</a:t>
            </a:r>
            <a:r>
              <a:rPr lang="en-US" altLang="zh-CN" sz="2800" b="1" dirty="0" smtClean="0">
                <a:solidFill>
                  <a:srgbClr val="FF0000"/>
                </a:solidFill>
                <a:effectLst>
                  <a:outerShdw blurRad="38100" dist="38100" dir="2700000" algn="tl">
                    <a:srgbClr val="C0C0C0"/>
                  </a:outerShdw>
                </a:effectLst>
                <a:latin typeface="汉鼎简楷体" pitchFamily="1" charset="-122"/>
                <a:ea typeface="汉鼎简楷体" pitchFamily="1" charset="-122"/>
              </a:rPr>
              <a:t>100</a:t>
            </a:r>
            <a:r>
              <a:rPr lang="zh-CN" altLang="en-US" sz="2800" b="1" dirty="0">
                <a:solidFill>
                  <a:srgbClr val="FF0000"/>
                </a:solidFill>
                <a:effectLst>
                  <a:outerShdw blurRad="38100" dist="38100" dir="2700000" algn="tl">
                    <a:srgbClr val="C0C0C0"/>
                  </a:outerShdw>
                </a:effectLst>
                <a:latin typeface="Times New Roman" pitchFamily="18" charset="0"/>
              </a:rPr>
              <a:t>公斤</a:t>
            </a:r>
            <a:r>
              <a:rPr lang="en-US" altLang="zh-CN" sz="2800" b="1" dirty="0">
                <a:solidFill>
                  <a:srgbClr val="FF0000"/>
                </a:solidFill>
                <a:effectLst>
                  <a:outerShdw blurRad="38100" dist="38100" dir="2700000" algn="tl">
                    <a:srgbClr val="C0C0C0"/>
                  </a:outerShdw>
                </a:effectLst>
                <a:latin typeface="Times New Roman" pitchFamily="18" charset="0"/>
              </a:rPr>
              <a:t>/</a:t>
            </a:r>
            <a:r>
              <a:rPr lang="zh-CN" altLang="en-US" sz="2800" b="1" dirty="0">
                <a:solidFill>
                  <a:srgbClr val="FF0000"/>
                </a:solidFill>
                <a:effectLst>
                  <a:outerShdw blurRad="38100" dist="38100" dir="2700000" algn="tl">
                    <a:srgbClr val="C0C0C0"/>
                  </a:outerShdw>
                </a:effectLst>
                <a:latin typeface="Times New Roman" pitchFamily="18" charset="0"/>
              </a:rPr>
              <a:t>箱</a:t>
            </a:r>
            <a:endParaRPr lang="zh-CN" altLang="en-US" sz="2400" dirty="0">
              <a:latin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79512" y="279400"/>
            <a:ext cx="8507288" cy="1474788"/>
          </a:xfrm>
        </p:spPr>
        <p:txBody>
          <a:bodyPr>
            <a:normAutofit fontScale="90000"/>
          </a:bodyPr>
          <a:lstStyle/>
          <a:p>
            <a:r>
              <a:rPr lang="zh-CN" altLang="en-US" sz="4400" b="1" dirty="0">
                <a:latin typeface="华文新魏" pitchFamily="2" charset="-122"/>
                <a:ea typeface="华文新魏" pitchFamily="2" charset="-122"/>
              </a:rPr>
              <a:t>（3）1825年和</a:t>
            </a:r>
            <a:r>
              <a:rPr lang="zh-CN" altLang="en-US" sz="4400" b="1" dirty="0" smtClean="0">
                <a:latin typeface="华文新魏" pitchFamily="2" charset="-122"/>
                <a:ea typeface="华文新魏" pitchFamily="2" charset="-122"/>
              </a:rPr>
              <a:t>1837</a:t>
            </a:r>
            <a:r>
              <a:rPr lang="en-US" altLang="zh-CN" sz="4400" b="1" dirty="0" smtClean="0">
                <a:latin typeface="华文新魏" pitchFamily="2" charset="-122"/>
                <a:ea typeface="华文新魏" pitchFamily="2" charset="-122"/>
              </a:rPr>
              <a:t>-1838</a:t>
            </a:r>
            <a:r>
              <a:rPr lang="zh-CN" altLang="en-US" sz="4400" b="1" dirty="0" smtClean="0">
                <a:latin typeface="华文新魏" pitchFamily="2" charset="-122"/>
                <a:ea typeface="华文新魏" pitchFamily="2" charset="-122"/>
              </a:rPr>
              <a:t>年</a:t>
            </a:r>
            <a:r>
              <a:rPr lang="zh-CN" altLang="en-US" sz="4400" b="1" dirty="0">
                <a:latin typeface="华文新魏" pitchFamily="2" charset="-122"/>
                <a:ea typeface="华文新魏" pitchFamily="2" charset="-122"/>
              </a:rPr>
              <a:t>英国发生了两次资本主义经济危机</a:t>
            </a:r>
            <a:r>
              <a:rPr lang="zh-CN" altLang="en-US" sz="3800" b="1" dirty="0"/>
              <a:t>。</a:t>
            </a:r>
          </a:p>
        </p:txBody>
      </p:sp>
      <p:sp>
        <p:nvSpPr>
          <p:cNvPr id="106499" name="Rectangle 3"/>
          <p:cNvSpPr>
            <a:spLocks noGrp="1" noChangeArrowheads="1"/>
          </p:cNvSpPr>
          <p:nvPr>
            <p:ph sz="quarter" idx="1"/>
          </p:nvPr>
        </p:nvSpPr>
        <p:spPr>
          <a:xfrm>
            <a:off x="323528" y="2348880"/>
            <a:ext cx="2362200" cy="3352800"/>
          </a:xfrm>
        </p:spPr>
        <p:txBody>
          <a:bodyPr/>
          <a:lstStyle/>
          <a:p>
            <a:r>
              <a:rPr lang="zh-CN" altLang="en-US" sz="2800" b="1" dirty="0">
                <a:ea typeface="华文新魏" pitchFamily="2" charset="-122"/>
              </a:rPr>
              <a:t>为了摆脱危机和转移国内人民的视线，英国政府迫不及待地要发动一场侵略战争</a:t>
            </a:r>
            <a:r>
              <a:rPr lang="zh-CN" altLang="en-US" sz="2800" b="1" dirty="0"/>
              <a:t>。</a:t>
            </a:r>
          </a:p>
        </p:txBody>
      </p:sp>
      <p:grpSp>
        <p:nvGrpSpPr>
          <p:cNvPr id="2" name="Group 10"/>
          <p:cNvGrpSpPr>
            <a:grpSpLocks/>
          </p:cNvGrpSpPr>
          <p:nvPr/>
        </p:nvGrpSpPr>
        <p:grpSpPr bwMode="auto">
          <a:xfrm>
            <a:off x="2699792" y="1864307"/>
            <a:ext cx="5976664" cy="4049145"/>
            <a:chOff x="144" y="35"/>
            <a:chExt cx="4416" cy="3591"/>
          </a:xfrm>
        </p:grpSpPr>
        <p:sp>
          <p:nvSpPr>
            <p:cNvPr id="106507" name="Rectangle 11"/>
            <p:cNvSpPr>
              <a:spLocks noChangeArrowheads="1"/>
            </p:cNvSpPr>
            <p:nvPr/>
          </p:nvSpPr>
          <p:spPr bwMode="auto">
            <a:xfrm>
              <a:off x="369" y="35"/>
              <a:ext cx="4191" cy="603"/>
            </a:xfrm>
            <a:prstGeom prst="rect">
              <a:avLst/>
            </a:prstGeom>
            <a:noFill/>
            <a:ln w="9525">
              <a:noFill/>
              <a:miter lim="800000"/>
              <a:headEnd/>
              <a:tailEnd/>
            </a:ln>
            <a:effectLst/>
          </p:spPr>
          <p:txBody>
            <a:bodyPr wrap="square" anchor="ctr">
              <a:spAutoFit/>
            </a:bodyPr>
            <a:lstStyle/>
            <a:p>
              <a:pPr algn="ctr">
                <a:lnSpc>
                  <a:spcPct val="110000"/>
                </a:lnSpc>
              </a:pPr>
              <a:r>
                <a:rPr lang="zh-CN" altLang="en-US" b="1" dirty="0">
                  <a:effectLst>
                    <a:outerShdw blurRad="38100" dist="38100" dir="2700000" algn="tl">
                      <a:srgbClr val="C0C0C0"/>
                    </a:outerShdw>
                  </a:effectLst>
                  <a:latin typeface="华文中宋" pitchFamily="2" charset="-122"/>
                  <a:ea typeface="华文中宋" pitchFamily="2" charset="-122"/>
                </a:rPr>
                <a:t>英国商人认为，只要每个中国人的衬衫后幅多用一英寸布料，兰克夏郡的工厂就要忙碌几十年。</a:t>
              </a:r>
            </a:p>
          </p:txBody>
        </p:sp>
        <p:pic>
          <p:nvPicPr>
            <p:cNvPr id="106508" name="Picture 12" descr="04"/>
            <p:cNvPicPr>
              <a:picLocks noChangeAspect="1" noChangeArrowheads="1"/>
            </p:cNvPicPr>
            <p:nvPr/>
          </p:nvPicPr>
          <p:blipFill>
            <a:blip r:embed="rId2" cstate="print"/>
            <a:srcRect l="6413" t="9425"/>
            <a:stretch>
              <a:fillRect/>
            </a:stretch>
          </p:blipFill>
          <p:spPr bwMode="auto">
            <a:xfrm>
              <a:off x="144" y="695"/>
              <a:ext cx="4286" cy="2931"/>
            </a:xfrm>
            <a:prstGeom prst="rect">
              <a:avLst/>
            </a:prstGeom>
            <a:noFill/>
            <a:ln w="9525">
              <a:noFill/>
              <a:miter lim="800000"/>
              <a:headEnd/>
              <a:tailEnd/>
            </a:ln>
            <a:effectLst/>
          </p:spPr>
        </p:pic>
      </p:grpSp>
      <p:sp>
        <p:nvSpPr>
          <p:cNvPr id="106509" name="Rectangle 13"/>
          <p:cNvSpPr>
            <a:spLocks noChangeArrowheads="1"/>
          </p:cNvSpPr>
          <p:nvPr/>
        </p:nvSpPr>
        <p:spPr bwMode="auto">
          <a:xfrm>
            <a:off x="4355976" y="6093296"/>
            <a:ext cx="2486025" cy="366713"/>
          </a:xfrm>
          <a:prstGeom prst="rect">
            <a:avLst/>
          </a:prstGeom>
          <a:noFill/>
          <a:ln w="9525">
            <a:noFill/>
            <a:miter lim="800000"/>
            <a:headEnd/>
            <a:tailEnd/>
          </a:ln>
          <a:effectLst/>
        </p:spPr>
        <p:txBody>
          <a:bodyPr wrap="none">
            <a:spAutoFit/>
          </a:bodyPr>
          <a:lstStyle/>
          <a:p>
            <a:pPr>
              <a:spcBef>
                <a:spcPct val="50000"/>
              </a:spcBef>
            </a:pPr>
            <a:r>
              <a:rPr lang="zh-CN" altLang="en-US" b="1" dirty="0">
                <a:effectLst>
                  <a:outerShdw blurRad="38100" dist="38100" dir="2700000" algn="tl">
                    <a:srgbClr val="C0C0C0"/>
                  </a:outerShdw>
                </a:effectLst>
              </a:rPr>
              <a:t>鸦片战争前的各国商馆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rrowheads="1"/>
          </p:cNvPicPr>
          <p:nvPr/>
        </p:nvPicPr>
        <p:blipFill>
          <a:blip r:embed="rId2" cstate="print"/>
          <a:srcRect/>
          <a:stretch>
            <a:fillRect/>
          </a:stretch>
        </p:blipFill>
        <p:spPr bwMode="auto">
          <a:xfrm>
            <a:off x="428596" y="214290"/>
            <a:ext cx="4103316" cy="2500330"/>
          </a:xfrm>
          <a:prstGeom prst="rect">
            <a:avLst/>
          </a:prstGeom>
          <a:noFill/>
          <a:ln w="9525">
            <a:noFill/>
            <a:miter lim="800000"/>
            <a:headEnd/>
            <a:tailEnd/>
          </a:ln>
          <a:effectLst/>
        </p:spPr>
      </p:pic>
      <p:grpSp>
        <p:nvGrpSpPr>
          <p:cNvPr id="11" name="组合 10"/>
          <p:cNvGrpSpPr/>
          <p:nvPr/>
        </p:nvGrpSpPr>
        <p:grpSpPr>
          <a:xfrm>
            <a:off x="5000628" y="2143116"/>
            <a:ext cx="4148579" cy="3063081"/>
            <a:chOff x="5000628" y="2143116"/>
            <a:chExt cx="4148579" cy="3063081"/>
          </a:xfrm>
        </p:grpSpPr>
        <p:pic>
          <p:nvPicPr>
            <p:cNvPr id="11266" name="Picture 2" descr="zyx"/>
            <p:cNvPicPr>
              <a:picLocks noChangeAspect="1" noChangeArrowheads="1"/>
            </p:cNvPicPr>
            <p:nvPr/>
          </p:nvPicPr>
          <p:blipFill>
            <a:blip r:embed="rId3" cstate="print"/>
            <a:srcRect/>
            <a:stretch>
              <a:fillRect/>
            </a:stretch>
          </p:blipFill>
          <p:spPr bwMode="auto">
            <a:xfrm>
              <a:off x="5000628" y="2143116"/>
              <a:ext cx="4148579" cy="2971802"/>
            </a:xfrm>
            <a:prstGeom prst="rect">
              <a:avLst/>
            </a:prstGeom>
            <a:noFill/>
            <a:ln w="9525">
              <a:noFill/>
              <a:miter lim="800000"/>
              <a:headEnd/>
              <a:tailEnd/>
            </a:ln>
            <a:effectLst/>
          </p:spPr>
        </p:pic>
        <p:sp>
          <p:nvSpPr>
            <p:cNvPr id="11267" name="Rectangle 3"/>
            <p:cNvSpPr>
              <a:spLocks noChangeArrowheads="1"/>
            </p:cNvSpPr>
            <p:nvPr/>
          </p:nvSpPr>
          <p:spPr bwMode="auto">
            <a:xfrm>
              <a:off x="6286512" y="4929198"/>
              <a:ext cx="1556836" cy="276999"/>
            </a:xfrm>
            <a:prstGeom prst="rect">
              <a:avLst/>
            </a:prstGeom>
            <a:noFill/>
            <a:ln w="9525">
              <a:noFill/>
              <a:miter lim="800000"/>
              <a:headEnd/>
              <a:tailEnd/>
            </a:ln>
            <a:effectLst/>
          </p:spPr>
          <p:txBody>
            <a:bodyPr wrap="none" anchor="ctr">
              <a:spAutoFit/>
            </a:bodyPr>
            <a:lstStyle/>
            <a:p>
              <a:pPr algn="l"/>
              <a:r>
                <a:rPr lang="zh-CN" altLang="en-US" sz="1200" b="1" dirty="0">
                  <a:latin typeface="+mj-ea"/>
                  <a:ea typeface="+mj-ea"/>
                </a:rPr>
                <a:t>僧一行 （683--727) </a:t>
              </a:r>
            </a:p>
          </p:txBody>
        </p:sp>
      </p:grpSp>
      <p:sp>
        <p:nvSpPr>
          <p:cNvPr id="11270" name="Rectangle 6"/>
          <p:cNvSpPr>
            <a:spLocks noChangeArrowheads="1"/>
          </p:cNvSpPr>
          <p:nvPr/>
        </p:nvSpPr>
        <p:spPr bwMode="auto">
          <a:xfrm>
            <a:off x="76200" y="4116388"/>
            <a:ext cx="4953000" cy="395287"/>
          </a:xfrm>
          <a:prstGeom prst="rect">
            <a:avLst/>
          </a:prstGeom>
          <a:noFill/>
          <a:ln w="9525">
            <a:noFill/>
            <a:miter lim="800000"/>
            <a:headEnd/>
            <a:tailEnd/>
          </a:ln>
          <a:effectLst/>
        </p:spPr>
        <p:txBody>
          <a:bodyPr anchor="ctr">
            <a:spAutoFit/>
          </a:bodyPr>
          <a:lstStyle/>
          <a:p>
            <a:pPr algn="l"/>
            <a:endParaRPr lang="zh-CN" altLang="en-US" sz="2000"/>
          </a:p>
        </p:txBody>
      </p:sp>
      <p:sp>
        <p:nvSpPr>
          <p:cNvPr id="11271" name="Rectangle 7"/>
          <p:cNvSpPr>
            <a:spLocks noGrp="1" noChangeArrowheads="1"/>
          </p:cNvSpPr>
          <p:nvPr/>
        </p:nvSpPr>
        <p:spPr bwMode="auto">
          <a:xfrm>
            <a:off x="2857488" y="3214686"/>
            <a:ext cx="2000264" cy="2786082"/>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smtClean="0">
                <a:latin typeface="华文新魏" pitchFamily="2" charset="-122"/>
                <a:ea typeface="华文新魏" pitchFamily="2" charset="-122"/>
              </a:rPr>
              <a:t>公元132年，我国</a:t>
            </a:r>
            <a:r>
              <a:rPr lang="zh-CN" altLang="en-US" sz="2400" b="1" dirty="0">
                <a:latin typeface="华文新魏" pitchFamily="2" charset="-122"/>
                <a:ea typeface="华文新魏" pitchFamily="2" charset="-122"/>
              </a:rPr>
              <a:t>东汉科学家张衡（78--139）发明世界上第一台地震仪</a:t>
            </a:r>
            <a:r>
              <a:rPr lang="zh-CN" altLang="en-US" sz="2400" dirty="0">
                <a:latin typeface="华文新魏" pitchFamily="2" charset="-122"/>
                <a:ea typeface="华文新魏" pitchFamily="2" charset="-122"/>
              </a:rPr>
              <a:t>。</a:t>
            </a:r>
          </a:p>
        </p:txBody>
      </p:sp>
      <p:grpSp>
        <p:nvGrpSpPr>
          <p:cNvPr id="10" name="组合 9"/>
          <p:cNvGrpSpPr/>
          <p:nvPr/>
        </p:nvGrpSpPr>
        <p:grpSpPr>
          <a:xfrm>
            <a:off x="642910" y="2928934"/>
            <a:ext cx="2277466" cy="2920205"/>
            <a:chOff x="571472" y="2643182"/>
            <a:chExt cx="2277466" cy="2920205"/>
          </a:xfrm>
        </p:grpSpPr>
        <p:pic>
          <p:nvPicPr>
            <p:cNvPr id="11269" name="Picture 5"/>
            <p:cNvPicPr>
              <a:picLocks noChangeArrowheads="1"/>
            </p:cNvPicPr>
            <p:nvPr/>
          </p:nvPicPr>
          <p:blipFill>
            <a:blip r:embed="rId4" cstate="print"/>
            <a:srcRect/>
            <a:stretch>
              <a:fillRect/>
            </a:stretch>
          </p:blipFill>
          <p:spPr bwMode="auto">
            <a:xfrm>
              <a:off x="571472" y="2643182"/>
              <a:ext cx="2277466" cy="2667716"/>
            </a:xfrm>
            <a:prstGeom prst="rect">
              <a:avLst/>
            </a:prstGeom>
            <a:noFill/>
            <a:ln w="9525">
              <a:noFill/>
              <a:miter lim="800000"/>
              <a:headEnd/>
              <a:tailEnd/>
            </a:ln>
            <a:effectLst/>
          </p:spPr>
        </p:pic>
        <p:sp>
          <p:nvSpPr>
            <p:cNvPr id="9" name="矩形 8"/>
            <p:cNvSpPr/>
            <p:nvPr/>
          </p:nvSpPr>
          <p:spPr>
            <a:xfrm>
              <a:off x="1071538" y="5286388"/>
              <a:ext cx="1111202" cy="276999"/>
            </a:xfrm>
            <a:prstGeom prst="rect">
              <a:avLst/>
            </a:prstGeom>
          </p:spPr>
          <p:txBody>
            <a:bodyPr wrap="none">
              <a:spAutoFit/>
            </a:bodyPr>
            <a:lstStyle/>
            <a:p>
              <a:r>
                <a:rPr lang="zh-CN" altLang="en-US" sz="1200" b="1" dirty="0" smtClean="0">
                  <a:latin typeface="+mj-ea"/>
                  <a:ea typeface="+mj-ea"/>
                </a:rPr>
                <a:t>张衡</a:t>
              </a:r>
              <a:r>
                <a:rPr lang="en-US" altLang="zh-CN" sz="1200" b="1" dirty="0" smtClean="0">
                  <a:latin typeface="+mj-ea"/>
                  <a:ea typeface="+mj-ea"/>
                </a:rPr>
                <a:t>(78--139)</a:t>
              </a:r>
              <a:endParaRPr lang="zh-CN" altLang="en-US" sz="1200" b="1" dirty="0">
                <a:latin typeface="+mj-ea"/>
                <a:ea typeface="+mj-ea"/>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51520" y="277813"/>
            <a:ext cx="8435280" cy="788987"/>
          </a:xfrm>
        </p:spPr>
        <p:txBody>
          <a:bodyPr/>
          <a:lstStyle/>
          <a:p>
            <a:r>
              <a:rPr lang="zh-CN" altLang="en-US" b="1" dirty="0"/>
              <a:t>2、禁烟运动和鸦片战争的爆发</a:t>
            </a:r>
          </a:p>
        </p:txBody>
      </p:sp>
      <p:sp>
        <p:nvSpPr>
          <p:cNvPr id="111619" name="Rectangle 3"/>
          <p:cNvSpPr>
            <a:spLocks noGrp="1" noChangeArrowheads="1"/>
          </p:cNvSpPr>
          <p:nvPr>
            <p:ph sz="quarter" idx="1"/>
          </p:nvPr>
        </p:nvSpPr>
        <p:spPr>
          <a:xfrm>
            <a:off x="642910" y="2500306"/>
            <a:ext cx="2677616" cy="3844925"/>
          </a:xfrm>
        </p:spPr>
        <p:txBody>
          <a:bodyPr/>
          <a:lstStyle/>
          <a:p>
            <a:r>
              <a:rPr lang="zh-CN" altLang="en-US" b="1" dirty="0">
                <a:latin typeface="华文新魏" pitchFamily="2" charset="-122"/>
                <a:ea typeface="华文新魏" pitchFamily="2" charset="-122"/>
                <a:sym typeface="Wingdings" pitchFamily="2" charset="2"/>
              </a:rPr>
              <a:t></a:t>
            </a:r>
            <a:r>
              <a:rPr lang="zh-CN" altLang="en-US" sz="3200" b="1" dirty="0">
                <a:latin typeface="华文新魏" pitchFamily="2" charset="-122"/>
                <a:ea typeface="华文新魏" pitchFamily="2" charset="-122"/>
                <a:sym typeface="Wingdings" pitchFamily="2" charset="2"/>
              </a:rPr>
              <a:t>造</a:t>
            </a:r>
            <a:r>
              <a:rPr lang="zh-CN" altLang="en-US" sz="3200" b="1" dirty="0">
                <a:latin typeface="华文新魏" pitchFamily="2" charset="-122"/>
                <a:ea typeface="华文新魏" pitchFamily="2" charset="-122"/>
              </a:rPr>
              <a:t>成了中国的白银大量外流和财政危机，导致银贵钱贱，加重了劳动人民的负担。</a:t>
            </a:r>
          </a:p>
        </p:txBody>
      </p:sp>
      <p:pic>
        <p:nvPicPr>
          <p:cNvPr id="111620" name="Picture 4" descr="index_clip_image002[1]"/>
          <p:cNvPicPr>
            <a:picLocks noChangeAspect="1" noChangeArrowheads="1"/>
          </p:cNvPicPr>
          <p:nvPr/>
        </p:nvPicPr>
        <p:blipFill>
          <a:blip r:embed="rId2" cstate="print"/>
          <a:srcRect/>
          <a:stretch>
            <a:fillRect/>
          </a:stretch>
        </p:blipFill>
        <p:spPr bwMode="auto">
          <a:xfrm>
            <a:off x="3714744" y="3357562"/>
            <a:ext cx="5270892" cy="3171827"/>
          </a:xfrm>
          <a:prstGeom prst="rect">
            <a:avLst/>
          </a:prstGeom>
          <a:noFill/>
          <a:ln w="9525">
            <a:noFill/>
            <a:miter lim="800000"/>
            <a:headEnd/>
            <a:tailEnd/>
          </a:ln>
        </p:spPr>
      </p:pic>
      <p:sp>
        <p:nvSpPr>
          <p:cNvPr id="111621" name="Rectangle 5"/>
          <p:cNvSpPr>
            <a:spLocks noChangeArrowheads="1"/>
          </p:cNvSpPr>
          <p:nvPr/>
        </p:nvSpPr>
        <p:spPr bwMode="auto">
          <a:xfrm>
            <a:off x="323528" y="1268760"/>
            <a:ext cx="8134672" cy="714028"/>
          </a:xfrm>
          <a:prstGeom prst="rect">
            <a:avLst/>
          </a:prstGeom>
          <a:noFill/>
          <a:ln w="9525">
            <a:noFill/>
            <a:miter lim="800000"/>
            <a:headEnd/>
            <a:tailEnd/>
          </a:ln>
          <a:effectLst/>
        </p:spPr>
        <p:txBody>
          <a:bodyPr/>
          <a:lstStyle/>
          <a:p>
            <a:pPr algn="l">
              <a:buFontTx/>
              <a:buNone/>
            </a:pPr>
            <a:r>
              <a:rPr lang="zh-CN" altLang="en-US" sz="4200" b="1" dirty="0">
                <a:latin typeface="华文新魏" pitchFamily="2" charset="-122"/>
                <a:ea typeface="华文新魏" pitchFamily="2" charset="-122"/>
              </a:rPr>
              <a:t>（1）鸦片走私的危害</a:t>
            </a:r>
            <a:endParaRPr lang="zh-CN" altLang="en-US" sz="2800" b="1" dirty="0">
              <a:latin typeface="华文新魏" pitchFamily="2" charset="-122"/>
              <a:ea typeface="华文新魏" pitchFamily="2" charset="-122"/>
            </a:endParaRPr>
          </a:p>
        </p:txBody>
      </p:sp>
      <p:pic>
        <p:nvPicPr>
          <p:cNvPr id="6" name="Picture 3" descr="W020080114522003192289"/>
          <p:cNvPicPr>
            <a:picLocks noChangeAspect="1" noChangeArrowheads="1"/>
          </p:cNvPicPr>
          <p:nvPr/>
        </p:nvPicPr>
        <p:blipFill>
          <a:blip r:embed="rId3"/>
          <a:srcRect/>
          <a:stretch>
            <a:fillRect/>
          </a:stretch>
        </p:blipFill>
        <p:spPr bwMode="auto">
          <a:xfrm>
            <a:off x="5500694" y="1643050"/>
            <a:ext cx="3300423" cy="1988143"/>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0044"/>
          <p:cNvPicPr>
            <a:picLocks noChangeAspect="1" noChangeArrowheads="1"/>
          </p:cNvPicPr>
          <p:nvPr/>
        </p:nvPicPr>
        <p:blipFill>
          <a:blip r:embed="rId2" cstate="print"/>
          <a:srcRect l="11458" t="3146" r="14583" b="8318"/>
          <a:stretch>
            <a:fillRect/>
          </a:stretch>
        </p:blipFill>
        <p:spPr bwMode="auto">
          <a:xfrm>
            <a:off x="4499992" y="990600"/>
            <a:ext cx="4415408" cy="3086100"/>
          </a:xfrm>
          <a:prstGeom prst="rect">
            <a:avLst/>
          </a:prstGeom>
          <a:noFill/>
          <a:ln w="9525">
            <a:noFill/>
            <a:miter lim="800000"/>
            <a:headEnd/>
            <a:tailEnd/>
          </a:ln>
          <a:effectLst/>
        </p:spPr>
      </p:pic>
      <p:pic>
        <p:nvPicPr>
          <p:cNvPr id="131078" name="Picture 6"/>
          <p:cNvPicPr>
            <a:picLocks noChangeAspect="1" noChangeArrowheads="1"/>
          </p:cNvPicPr>
          <p:nvPr/>
        </p:nvPicPr>
        <p:blipFill>
          <a:blip r:embed="rId3" cstate="print"/>
          <a:srcRect/>
          <a:stretch>
            <a:fillRect/>
          </a:stretch>
        </p:blipFill>
        <p:spPr bwMode="auto">
          <a:xfrm>
            <a:off x="6372200" y="2996952"/>
            <a:ext cx="2586038" cy="3370263"/>
          </a:xfrm>
          <a:prstGeom prst="rect">
            <a:avLst/>
          </a:prstGeom>
          <a:noFill/>
          <a:ln w="9525">
            <a:noFill/>
            <a:miter lim="800000"/>
            <a:headEnd/>
            <a:tailEnd/>
          </a:ln>
          <a:effectLst/>
        </p:spPr>
      </p:pic>
      <p:grpSp>
        <p:nvGrpSpPr>
          <p:cNvPr id="2" name="Group 3"/>
          <p:cNvGrpSpPr>
            <a:grpSpLocks/>
          </p:cNvGrpSpPr>
          <p:nvPr/>
        </p:nvGrpSpPr>
        <p:grpSpPr bwMode="auto">
          <a:xfrm>
            <a:off x="539552" y="2348880"/>
            <a:ext cx="4689631" cy="2833961"/>
            <a:chOff x="0" y="0"/>
            <a:chExt cx="6260" cy="3980"/>
          </a:xfrm>
        </p:grpSpPr>
        <p:sp>
          <p:nvSpPr>
            <p:cNvPr id="131076" name="Text Box 4"/>
            <p:cNvSpPr txBox="1">
              <a:spLocks noChangeArrowheads="1"/>
            </p:cNvSpPr>
            <p:nvPr/>
          </p:nvSpPr>
          <p:spPr bwMode="auto">
            <a:xfrm>
              <a:off x="96" y="3072"/>
              <a:ext cx="6164" cy="908"/>
            </a:xfrm>
            <a:prstGeom prst="rect">
              <a:avLst/>
            </a:prstGeom>
            <a:noFill/>
            <a:ln w="9525">
              <a:noFill/>
              <a:miter lim="800000"/>
              <a:headEnd/>
              <a:tailEnd/>
            </a:ln>
            <a:effectLst/>
          </p:spPr>
          <p:txBody>
            <a:bodyPr wrap="none">
              <a:spAutoFit/>
            </a:bodyPr>
            <a:lstStyle/>
            <a:p>
              <a:pPr algn="l"/>
              <a:r>
                <a:rPr lang="en-US" altLang="zh-CN" b="1" dirty="0">
                  <a:latin typeface="Times New Roman" pitchFamily="18" charset="0"/>
                </a:rPr>
                <a:t>the total number of opium smokers in China </a:t>
              </a:r>
            </a:p>
            <a:p>
              <a:pPr algn="l"/>
              <a:r>
                <a:rPr lang="en-US" altLang="zh-CN" b="1" dirty="0">
                  <a:latin typeface="Times New Roman" pitchFamily="18" charset="0"/>
                </a:rPr>
                <a:t>   in the 1830’s was as high as 12 million </a:t>
              </a:r>
            </a:p>
          </p:txBody>
        </p:sp>
        <p:pic>
          <p:nvPicPr>
            <p:cNvPr id="131077" name="Picture 5"/>
            <p:cNvPicPr>
              <a:picLocks noChangeAspect="1" noChangeArrowheads="1"/>
            </p:cNvPicPr>
            <p:nvPr/>
          </p:nvPicPr>
          <p:blipFill>
            <a:blip r:embed="rId4" cstate="print"/>
            <a:srcRect/>
            <a:stretch>
              <a:fillRect/>
            </a:stretch>
          </p:blipFill>
          <p:spPr bwMode="auto">
            <a:xfrm>
              <a:off x="0" y="0"/>
              <a:ext cx="4464" cy="3019"/>
            </a:xfrm>
            <a:prstGeom prst="rect">
              <a:avLst/>
            </a:prstGeom>
            <a:noFill/>
            <a:ln w="9525">
              <a:noFill/>
              <a:miter lim="800000"/>
              <a:headEnd/>
              <a:tailEnd/>
            </a:ln>
            <a:effectLst/>
          </p:spPr>
        </p:pic>
      </p:grpSp>
      <p:sp>
        <p:nvSpPr>
          <p:cNvPr id="131079" name="Text Box 7"/>
          <p:cNvSpPr txBox="1">
            <a:spLocks noChangeArrowheads="1"/>
          </p:cNvSpPr>
          <p:nvPr/>
        </p:nvSpPr>
        <p:spPr bwMode="auto">
          <a:xfrm>
            <a:off x="611560" y="1484784"/>
            <a:ext cx="3312368" cy="461665"/>
          </a:xfrm>
          <a:prstGeom prst="rect">
            <a:avLst/>
          </a:prstGeom>
          <a:solidFill>
            <a:srgbClr val="CCFFCC"/>
          </a:solidFill>
          <a:ln w="9525">
            <a:noFill/>
            <a:miter lim="800000"/>
            <a:headEnd/>
            <a:tailEnd/>
          </a:ln>
          <a:effectLst/>
        </p:spPr>
        <p:txBody>
          <a:bodyPr wrap="square">
            <a:spAutoFit/>
          </a:bodyPr>
          <a:lstStyle/>
          <a:p>
            <a:pPr algn="l">
              <a:spcBef>
                <a:spcPct val="50000"/>
              </a:spcBef>
            </a:pPr>
            <a:r>
              <a:rPr lang="zh-CN" altLang="en-US" sz="2400" b="1" dirty="0">
                <a:latin typeface="华文新魏" pitchFamily="2" charset="-122"/>
                <a:ea typeface="华文新魏" pitchFamily="2" charset="-122"/>
              </a:rPr>
              <a:t>清朝百姓吸食鸦片情景</a:t>
            </a:r>
          </a:p>
        </p:txBody>
      </p:sp>
      <p:sp>
        <p:nvSpPr>
          <p:cNvPr id="131080" name="Rectangle 8"/>
          <p:cNvSpPr>
            <a:spLocks noChangeArrowheads="1"/>
          </p:cNvSpPr>
          <p:nvPr/>
        </p:nvSpPr>
        <p:spPr bwMode="auto">
          <a:xfrm>
            <a:off x="395536" y="304800"/>
            <a:ext cx="8215064" cy="914400"/>
          </a:xfrm>
          <a:prstGeom prst="rect">
            <a:avLst/>
          </a:prstGeom>
          <a:noFill/>
          <a:ln w="9525">
            <a:noFill/>
            <a:miter lim="800000"/>
            <a:headEnd/>
            <a:tailEnd/>
          </a:ln>
          <a:effectLst/>
        </p:spPr>
        <p:txBody>
          <a:bodyPr/>
          <a:lstStyle/>
          <a:p>
            <a:pPr algn="l">
              <a:buFontTx/>
              <a:buNone/>
            </a:pPr>
            <a:r>
              <a:rPr lang="en-US" sz="4200" b="1" dirty="0">
                <a:solidFill>
                  <a:schemeClr val="tx2"/>
                </a:solidFill>
                <a:latin typeface="华文新魏" pitchFamily="2" charset="-122"/>
                <a:ea typeface="华文新魏" pitchFamily="2" charset="-122"/>
              </a:rPr>
              <a:t>②</a:t>
            </a:r>
            <a:r>
              <a:rPr lang="zh-CN" altLang="en-US" sz="4200" b="1" dirty="0">
                <a:solidFill>
                  <a:schemeClr val="tx2"/>
                </a:solidFill>
                <a:latin typeface="华文新魏" pitchFamily="2" charset="-122"/>
                <a:ea typeface="华文新魏" pitchFamily="2" charset="-122"/>
              </a:rPr>
              <a:t>毒害了中国人的身体和精神</a:t>
            </a:r>
            <a:endParaRPr lang="zh-CN" altLang="en-US" sz="4200" b="1" dirty="0">
              <a:latin typeface="华文新魏" pitchFamily="2" charset="-122"/>
              <a:ea typeface="华文新魏" pitchFamily="2" charset="-122"/>
            </a:endParaRPr>
          </a:p>
        </p:txBody>
      </p:sp>
      <p:sp>
        <p:nvSpPr>
          <p:cNvPr id="9" name="矩形 8"/>
          <p:cNvSpPr/>
          <p:nvPr/>
        </p:nvSpPr>
        <p:spPr>
          <a:xfrm>
            <a:off x="251520" y="5517232"/>
            <a:ext cx="6192688" cy="830997"/>
          </a:xfrm>
          <a:prstGeom prst="rect">
            <a:avLst/>
          </a:prstGeom>
        </p:spPr>
        <p:txBody>
          <a:bodyPr wrap="square">
            <a:spAutoFit/>
          </a:bodyPr>
          <a:lstStyle/>
          <a:p>
            <a:r>
              <a:rPr lang="zh-CN" altLang="en-US" sz="2400" b="1" dirty="0" smtClean="0">
                <a:latin typeface="华文新魏" pitchFamily="2" charset="-122"/>
                <a:ea typeface="华文新魏" pitchFamily="2" charset="-122"/>
              </a:rPr>
              <a:t>竹枪一枝，打得妻离子散，未闻炮声震地； 铜灯半盏，烧尽田地房廊， 不见烟火冲天。</a:t>
            </a:r>
            <a:endParaRPr lang="zh-CN" altLang="en-US" sz="2400" b="1" dirty="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1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nodeType="clickEffect">
                                  <p:stCondLst>
                                    <p:cond delay="0"/>
                                  </p:stCondLst>
                                  <p:childTnLst>
                                    <p:set>
                                      <p:cBhvr>
                                        <p:cTn id="10" dur="1" fill="hold">
                                          <p:stCondLst>
                                            <p:cond delay="0"/>
                                          </p:stCondLst>
                                        </p:cTn>
                                        <p:tgtEl>
                                          <p:spTgt spid="131074"/>
                                        </p:tgtEl>
                                        <p:attrNameLst>
                                          <p:attrName>style.visibility</p:attrName>
                                        </p:attrNameLst>
                                      </p:cBhvr>
                                      <p:to>
                                        <p:strVal val="visible"/>
                                      </p:to>
                                    </p:set>
                                    <p:anim calcmode="lin" valueType="num">
                                      <p:cBhvr>
                                        <p:cTn id="11" dur="500" fill="hold"/>
                                        <p:tgtEl>
                                          <p:spTgt spid="131074"/>
                                        </p:tgtEl>
                                        <p:attrNameLst>
                                          <p:attrName>ppt_w</p:attrName>
                                        </p:attrNameLst>
                                      </p:cBhvr>
                                      <p:tavLst>
                                        <p:tav tm="0">
                                          <p:val>
                                            <p:fltVal val="0"/>
                                          </p:val>
                                        </p:tav>
                                        <p:tav tm="100000">
                                          <p:val>
                                            <p:strVal val="#ppt_w"/>
                                          </p:val>
                                        </p:tav>
                                      </p:tavLst>
                                    </p:anim>
                                    <p:anim calcmode="lin" valueType="num">
                                      <p:cBhvr>
                                        <p:cTn id="12" dur="500" fill="hold"/>
                                        <p:tgtEl>
                                          <p:spTgt spid="131074"/>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131079"/>
                                        </p:tgtEl>
                                        <p:attrNameLst>
                                          <p:attrName>style.visibility</p:attrName>
                                        </p:attrNameLst>
                                      </p:cBhvr>
                                      <p:to>
                                        <p:strVal val="visible"/>
                                      </p:to>
                                    </p:set>
                                    <p:anim calcmode="lin" valueType="num">
                                      <p:cBhvr>
                                        <p:cTn id="16" dur="500" fill="hold"/>
                                        <p:tgtEl>
                                          <p:spTgt spid="131079"/>
                                        </p:tgtEl>
                                        <p:attrNameLst>
                                          <p:attrName>ppt_w</p:attrName>
                                        </p:attrNameLst>
                                      </p:cBhvr>
                                      <p:tavLst>
                                        <p:tav tm="0">
                                          <p:val>
                                            <p:fltVal val="0"/>
                                          </p:val>
                                        </p:tav>
                                        <p:tav tm="100000">
                                          <p:val>
                                            <p:strVal val="#ppt_w"/>
                                          </p:val>
                                        </p:tav>
                                      </p:tavLst>
                                    </p:anim>
                                    <p:anim calcmode="lin" valueType="num">
                                      <p:cBhvr>
                                        <p:cTn id="17" dur="500" fill="hold"/>
                                        <p:tgtEl>
                                          <p:spTgt spid="131079"/>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9" grpId="0" bldLvl="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2780928"/>
            <a:ext cx="8352928" cy="2701280"/>
          </a:xfrm>
        </p:spPr>
        <p:txBody>
          <a:bodyPr>
            <a:normAutofit/>
          </a:bodyPr>
          <a:lstStyle/>
          <a:p>
            <a:r>
              <a:rPr lang="zh-CN" altLang="en-US" sz="2400" b="1" dirty="0" smtClean="0">
                <a:latin typeface="华文新魏" pitchFamily="2" charset="-122"/>
                <a:ea typeface="华文新魏" pitchFamily="2" charset="-122"/>
              </a:rPr>
              <a:t>烟瘾来时，性情烦躁异常，竖眉怒目，形同疯</a:t>
            </a:r>
            <a:r>
              <a:rPr lang="zh-CN" altLang="en-US" sz="2400" b="1" dirty="0" smtClean="0">
                <a:solidFill>
                  <a:srgbClr val="FF0000"/>
                </a:solidFill>
                <a:latin typeface="华文新魏" pitchFamily="2" charset="-122"/>
                <a:ea typeface="华文新魏" pitchFamily="2" charset="-122"/>
              </a:rPr>
              <a:t>犬</a:t>
            </a:r>
            <a:r>
              <a:rPr lang="zh-CN" altLang="en-US" sz="2400" b="1" dirty="0" smtClean="0">
                <a:latin typeface="华文新魏" pitchFamily="2" charset="-122"/>
                <a:ea typeface="华文新魏" pitchFamily="2" charset="-122"/>
              </a:rPr>
              <a:t>；走路拱肩缩颈，有气无力，好像老</a:t>
            </a:r>
            <a:r>
              <a:rPr lang="zh-CN" altLang="en-US" sz="2400" b="1" dirty="0" smtClean="0">
                <a:solidFill>
                  <a:srgbClr val="FF0000"/>
                </a:solidFill>
                <a:latin typeface="华文新魏" pitchFamily="2" charset="-122"/>
                <a:ea typeface="华文新魏" pitchFamily="2" charset="-122"/>
              </a:rPr>
              <a:t>羊</a:t>
            </a:r>
            <a:r>
              <a:rPr lang="zh-CN" altLang="en-US" sz="2400" b="1" dirty="0" smtClean="0">
                <a:latin typeface="华文新魏" pitchFamily="2" charset="-122"/>
                <a:ea typeface="华文新魏" pitchFamily="2" charset="-122"/>
              </a:rPr>
              <a:t>迈步；走进烟馆东张西望，好比老</a:t>
            </a:r>
            <a:r>
              <a:rPr lang="zh-CN" altLang="en-US" sz="2400" b="1" dirty="0" smtClean="0">
                <a:solidFill>
                  <a:srgbClr val="FF0000"/>
                </a:solidFill>
                <a:latin typeface="华文新魏" pitchFamily="2" charset="-122"/>
                <a:ea typeface="华文新魏" pitchFamily="2" charset="-122"/>
              </a:rPr>
              <a:t>鼠</a:t>
            </a:r>
            <a:r>
              <a:rPr lang="zh-CN" altLang="en-US" sz="2400" b="1" dirty="0" smtClean="0">
                <a:latin typeface="华文新魏" pitchFamily="2" charset="-122"/>
                <a:ea typeface="华文新魏" pitchFamily="2" charset="-122"/>
              </a:rPr>
              <a:t>；蹲着像</a:t>
            </a:r>
            <a:r>
              <a:rPr lang="zh-CN" altLang="en-US" sz="2400" b="1" dirty="0" smtClean="0">
                <a:solidFill>
                  <a:srgbClr val="FF0000"/>
                </a:solidFill>
                <a:latin typeface="华文新魏" pitchFamily="2" charset="-122"/>
                <a:ea typeface="华文新魏" pitchFamily="2" charset="-122"/>
              </a:rPr>
              <a:t>猴</a:t>
            </a:r>
            <a:r>
              <a:rPr lang="zh-CN" altLang="en-US" sz="2400" b="1" dirty="0" smtClean="0">
                <a:latin typeface="华文新魏" pitchFamily="2" charset="-122"/>
                <a:ea typeface="华文新魏" pitchFamily="2" charset="-122"/>
              </a:rPr>
              <a:t>子；躺倒像死</a:t>
            </a:r>
            <a:r>
              <a:rPr lang="zh-CN" altLang="en-US" sz="2400" b="1" dirty="0" smtClean="0">
                <a:solidFill>
                  <a:srgbClr val="FF0000"/>
                </a:solidFill>
                <a:latin typeface="华文新魏" pitchFamily="2" charset="-122"/>
                <a:ea typeface="华文新魏" pitchFamily="2" charset="-122"/>
              </a:rPr>
              <a:t>猪</a:t>
            </a:r>
            <a:r>
              <a:rPr lang="zh-CN" altLang="en-US" sz="2400" b="1" dirty="0" smtClean="0">
                <a:latin typeface="华文新魏" pitchFamily="2" charset="-122"/>
                <a:ea typeface="华文新魏" pitchFamily="2" charset="-122"/>
              </a:rPr>
              <a:t>；过足烟瘾，蹦蹦跳跳，犹如狡</a:t>
            </a:r>
            <a:r>
              <a:rPr lang="zh-CN" altLang="en-US" sz="2400" b="1" dirty="0" smtClean="0">
                <a:solidFill>
                  <a:srgbClr val="FF0000"/>
                </a:solidFill>
                <a:latin typeface="华文新魏" pitchFamily="2" charset="-122"/>
                <a:ea typeface="华文新魏" pitchFamily="2" charset="-122"/>
              </a:rPr>
              <a:t>兔</a:t>
            </a:r>
            <a:r>
              <a:rPr lang="zh-CN" altLang="en-US" sz="2400" b="1" dirty="0" smtClean="0">
                <a:latin typeface="华文新魏" pitchFamily="2" charset="-122"/>
                <a:ea typeface="华文新魏" pitchFamily="2" charset="-122"/>
              </a:rPr>
              <a:t>；回家时轻盈快步，形同</a:t>
            </a:r>
            <a:r>
              <a:rPr lang="zh-CN" altLang="en-US" sz="2400" b="1" dirty="0" smtClean="0">
                <a:solidFill>
                  <a:srgbClr val="FF0000"/>
                </a:solidFill>
                <a:latin typeface="华文新魏" pitchFamily="2" charset="-122"/>
                <a:ea typeface="华文新魏" pitchFamily="2" charset="-122"/>
              </a:rPr>
              <a:t>蛇</a:t>
            </a:r>
            <a:r>
              <a:rPr lang="zh-CN" altLang="en-US" sz="2400" b="1" dirty="0" smtClean="0">
                <a:latin typeface="华文新魏" pitchFamily="2" charset="-122"/>
                <a:ea typeface="华文新魏" pitchFamily="2" charset="-122"/>
              </a:rPr>
              <a:t>游，速如飞</a:t>
            </a:r>
            <a:r>
              <a:rPr lang="zh-CN" altLang="en-US" sz="2400" b="1" dirty="0" smtClean="0">
                <a:solidFill>
                  <a:srgbClr val="FF0000"/>
                </a:solidFill>
                <a:latin typeface="华文新魏" pitchFamily="2" charset="-122"/>
                <a:ea typeface="华文新魏" pitchFamily="2" charset="-122"/>
              </a:rPr>
              <a:t>马</a:t>
            </a:r>
            <a:r>
              <a:rPr lang="zh-CN" altLang="en-US" sz="2400" b="1" dirty="0" smtClean="0">
                <a:latin typeface="华文新魏" pitchFamily="2" charset="-122"/>
                <a:ea typeface="华文新魏" pitchFamily="2" charset="-122"/>
              </a:rPr>
              <a:t>；做起事来力大如</a:t>
            </a:r>
            <a:r>
              <a:rPr lang="zh-CN" altLang="en-US" sz="2400" b="1" dirty="0" smtClean="0">
                <a:solidFill>
                  <a:srgbClr val="FF0000"/>
                </a:solidFill>
                <a:latin typeface="华文新魏" pitchFamily="2" charset="-122"/>
                <a:ea typeface="华文新魏" pitchFamily="2" charset="-122"/>
              </a:rPr>
              <a:t>牛</a:t>
            </a:r>
            <a:r>
              <a:rPr lang="zh-CN" altLang="en-US" sz="2400" b="1" dirty="0" smtClean="0">
                <a:latin typeface="华文新魏" pitchFamily="2" charset="-122"/>
                <a:ea typeface="华文新魏" pitchFamily="2" charset="-122"/>
              </a:rPr>
              <a:t>；高谈阔论真有</a:t>
            </a:r>
            <a:r>
              <a:rPr lang="zh-CN" altLang="en-US" sz="2400" b="1" dirty="0" smtClean="0">
                <a:solidFill>
                  <a:srgbClr val="FF0000"/>
                </a:solidFill>
                <a:latin typeface="华文新魏" pitchFamily="2" charset="-122"/>
                <a:ea typeface="华文新魏" pitchFamily="2" charset="-122"/>
              </a:rPr>
              <a:t>龙虎</a:t>
            </a:r>
            <a:r>
              <a:rPr lang="zh-CN" altLang="en-US" sz="2400" b="1" dirty="0" smtClean="0">
                <a:latin typeface="华文新魏" pitchFamily="2" charset="-122"/>
                <a:ea typeface="华文新魏" pitchFamily="2" charset="-122"/>
              </a:rPr>
              <a:t>精神，声音嘹亮，可比公</a:t>
            </a:r>
            <a:r>
              <a:rPr lang="zh-CN" altLang="en-US" sz="2400" b="1" dirty="0" smtClean="0">
                <a:solidFill>
                  <a:srgbClr val="FF0000"/>
                </a:solidFill>
                <a:latin typeface="华文新魏" pitchFamily="2" charset="-122"/>
                <a:ea typeface="华文新魏" pitchFamily="2" charset="-122"/>
              </a:rPr>
              <a:t>鸡</a:t>
            </a:r>
            <a:r>
              <a:rPr lang="zh-CN" altLang="en-US" sz="2400" b="1" dirty="0" smtClean="0">
                <a:latin typeface="华文新魏" pitchFamily="2" charset="-122"/>
                <a:ea typeface="华文新魏" pitchFamily="2" charset="-122"/>
              </a:rPr>
              <a:t>。</a:t>
            </a:r>
          </a:p>
        </p:txBody>
      </p:sp>
      <p:grpSp>
        <p:nvGrpSpPr>
          <p:cNvPr id="4" name="Group 4"/>
          <p:cNvGrpSpPr>
            <a:grpSpLocks/>
          </p:cNvGrpSpPr>
          <p:nvPr/>
        </p:nvGrpSpPr>
        <p:grpSpPr bwMode="auto">
          <a:xfrm>
            <a:off x="395536" y="692696"/>
            <a:ext cx="2808312" cy="1655763"/>
            <a:chOff x="0" y="0"/>
            <a:chExt cx="1361" cy="1315"/>
          </a:xfrm>
        </p:grpSpPr>
        <p:pic>
          <p:nvPicPr>
            <p:cNvPr id="5" name="Picture 5"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6" name="Rectangle 6" descr="信纸"/>
            <p:cNvSpPr>
              <a:spLocks noChangeArrowheads="1"/>
            </p:cNvSpPr>
            <p:nvPr/>
          </p:nvSpPr>
          <p:spPr bwMode="auto">
            <a:xfrm>
              <a:off x="0" y="316"/>
              <a:ext cx="1361" cy="412"/>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218114" name="Picture 2" descr="晚清“烟膏店”里你不知道的“风景线”"/>
          <p:cNvPicPr>
            <a:picLocks noChangeAspect="1" noChangeArrowheads="1"/>
          </p:cNvPicPr>
          <p:nvPr/>
        </p:nvPicPr>
        <p:blipFill>
          <a:blip r:embed="rId3" cstate="print"/>
          <a:srcRect/>
          <a:stretch>
            <a:fillRect/>
          </a:stretch>
        </p:blipFill>
        <p:spPr bwMode="auto">
          <a:xfrm>
            <a:off x="5004048" y="188640"/>
            <a:ext cx="3744416" cy="2448272"/>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sz="quarter" idx="1"/>
          </p:nvPr>
        </p:nvSpPr>
        <p:spPr>
          <a:xfrm>
            <a:off x="251520" y="548680"/>
            <a:ext cx="4248472" cy="2363788"/>
          </a:xfrm>
        </p:spPr>
        <p:txBody>
          <a:bodyPr>
            <a:noAutofit/>
          </a:bodyPr>
          <a:lstStyle/>
          <a:p>
            <a:pPr>
              <a:lnSpc>
                <a:spcPct val="90000"/>
              </a:lnSpc>
            </a:pPr>
            <a:r>
              <a:rPr lang="zh-CN" altLang="en-US" sz="2400" b="1" dirty="0">
                <a:latin typeface="华文新魏" pitchFamily="2" charset="-122"/>
                <a:ea typeface="华文新魏" pitchFamily="2" charset="-122"/>
              </a:rPr>
              <a:t>“（鸦片）今则蔓延中国，横被海内，槁人形骸 ，蛊人心志，丧人身家，实生民以来未有之大患，其祸烈于洪水猛兽”。</a:t>
            </a:r>
          </a:p>
          <a:p>
            <a:pPr>
              <a:lnSpc>
                <a:spcPct val="90000"/>
              </a:lnSpc>
            </a:pPr>
            <a:r>
              <a:rPr lang="zh-CN" altLang="en-US" sz="2000" b="1" dirty="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魏源</a:t>
            </a:r>
            <a:r>
              <a:rPr lang="zh-CN" altLang="en-US" sz="2000" b="1" dirty="0">
                <a:latin typeface="华文新魏" pitchFamily="2" charset="-122"/>
                <a:ea typeface="华文新魏" pitchFamily="2" charset="-122"/>
              </a:rPr>
              <a:t>（</a:t>
            </a:r>
            <a:r>
              <a:rPr lang="en-US" altLang="zh-CN" sz="2000" b="1" dirty="0">
                <a:latin typeface="华文新魏" pitchFamily="2" charset="-122"/>
                <a:ea typeface="华文新魏" pitchFamily="2" charset="-122"/>
              </a:rPr>
              <a:t>1794--1857</a:t>
            </a:r>
            <a:r>
              <a:rPr lang="zh-CN" altLang="en-US" sz="2000" b="1" dirty="0">
                <a:latin typeface="华文新魏" pitchFamily="2" charset="-122"/>
                <a:ea typeface="华文新魏" pitchFamily="2" charset="-122"/>
              </a:rPr>
              <a:t>）</a:t>
            </a:r>
          </a:p>
        </p:txBody>
      </p:sp>
      <p:pic>
        <p:nvPicPr>
          <p:cNvPr id="71683" name="Picture 3" descr="res14_attpic_brief[1]"/>
          <p:cNvPicPr>
            <a:picLocks noChangeAspect="1" noChangeArrowheads="1"/>
          </p:cNvPicPr>
          <p:nvPr/>
        </p:nvPicPr>
        <p:blipFill>
          <a:blip r:embed="rId2" cstate="print"/>
          <a:srcRect/>
          <a:stretch>
            <a:fillRect/>
          </a:stretch>
        </p:blipFill>
        <p:spPr bwMode="auto">
          <a:xfrm>
            <a:off x="4572000" y="228600"/>
            <a:ext cx="4044950" cy="2971800"/>
          </a:xfrm>
          <a:prstGeom prst="rect">
            <a:avLst/>
          </a:prstGeom>
          <a:noFill/>
          <a:ln w="9525">
            <a:noFill/>
            <a:miter lim="800000"/>
            <a:headEnd/>
            <a:tailEnd/>
          </a:ln>
        </p:spPr>
      </p:pic>
      <p:sp>
        <p:nvSpPr>
          <p:cNvPr id="71684" name="Rectangle 4"/>
          <p:cNvSpPr>
            <a:spLocks noGrp="1" noChangeArrowheads="1"/>
          </p:cNvSpPr>
          <p:nvPr/>
        </p:nvSpPr>
        <p:spPr bwMode="auto">
          <a:xfrm>
            <a:off x="3786182" y="3429000"/>
            <a:ext cx="4800600" cy="28194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“骨瘦如柴面如猴，深山遇虎命不休，不是他的运气好，老虎嫌他肉无油”。</a:t>
            </a:r>
          </a:p>
          <a:p>
            <a:pPr marL="342900" indent="-342900" algn="l">
              <a:lnSpc>
                <a:spcPct val="90000"/>
              </a:lnSpc>
              <a:spcBef>
                <a:spcPct val="20000"/>
              </a:spcBef>
              <a:buClr>
                <a:schemeClr val="accent1"/>
              </a:buClr>
              <a:buSzPct val="65000"/>
              <a:buFont typeface="Wingdings" pitchFamily="2" charset="2"/>
              <a:buChar char="n"/>
            </a:pPr>
            <a:r>
              <a:rPr lang="en-US" altLang="zh-CN" sz="2000" b="1" dirty="0" smtClean="0">
                <a:latin typeface="华文新魏" pitchFamily="2" charset="-122"/>
                <a:ea typeface="华文新魏" pitchFamily="2" charset="-122"/>
              </a:rPr>
              <a:t>                                     ----</a:t>
            </a:r>
            <a:r>
              <a:rPr lang="zh-CN" altLang="en-US" sz="2000" b="1" dirty="0" smtClean="0">
                <a:latin typeface="华文新魏" pitchFamily="2" charset="-122"/>
                <a:ea typeface="华文新魏" pitchFamily="2" charset="-122"/>
              </a:rPr>
              <a:t>蔡</a:t>
            </a:r>
            <a:r>
              <a:rPr lang="zh-CN" altLang="en-US" sz="2000" b="1" dirty="0">
                <a:latin typeface="华文新魏" pitchFamily="2" charset="-122"/>
                <a:ea typeface="华文新魏" pitchFamily="2" charset="-122"/>
              </a:rPr>
              <a:t>甸民谣</a:t>
            </a:r>
          </a:p>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“烟枪即铳枪，自打自受伤，多少英雄汉，困死在高床”。</a:t>
            </a:r>
          </a:p>
          <a:p>
            <a:pPr marL="342900" indent="-342900" algn="l">
              <a:lnSpc>
                <a:spcPct val="90000"/>
              </a:lnSpc>
              <a:spcBef>
                <a:spcPct val="20000"/>
              </a:spcBef>
              <a:buClr>
                <a:schemeClr val="accent1"/>
              </a:buClr>
              <a:buSzPct val="65000"/>
              <a:buFont typeface="Wingdings" pitchFamily="2" charset="2"/>
              <a:buChar char="n"/>
            </a:pPr>
            <a:r>
              <a:rPr lang="en-US" altLang="zh-CN" sz="2000" b="1" dirty="0" smtClean="0">
                <a:latin typeface="华文新魏" pitchFamily="2" charset="-122"/>
                <a:ea typeface="华文新魏" pitchFamily="2" charset="-122"/>
              </a:rPr>
              <a:t>                   ----</a:t>
            </a:r>
            <a:r>
              <a:rPr lang="zh-CN" altLang="en-US" sz="2000" b="1" dirty="0" smtClean="0">
                <a:latin typeface="华文新魏" pitchFamily="2" charset="-122"/>
                <a:ea typeface="华文新魏" pitchFamily="2" charset="-122"/>
              </a:rPr>
              <a:t>洪秀全</a:t>
            </a:r>
            <a:r>
              <a:rPr lang="zh-CN" altLang="en-US" sz="2000" b="1" dirty="0">
                <a:latin typeface="华文新魏" pitchFamily="2" charset="-122"/>
                <a:ea typeface="华文新魏" pitchFamily="2" charset="-122"/>
              </a:rPr>
              <a:t>（</a:t>
            </a:r>
            <a:r>
              <a:rPr lang="en-US" altLang="zh-CN" sz="2000" b="1" dirty="0">
                <a:latin typeface="华文新魏" pitchFamily="2" charset="-122"/>
                <a:ea typeface="华文新魏" pitchFamily="2" charset="-122"/>
              </a:rPr>
              <a:t>1814--1864</a:t>
            </a:r>
            <a:r>
              <a:rPr lang="zh-CN" altLang="en-US" sz="2000" b="1" dirty="0">
                <a:latin typeface="华文新魏" pitchFamily="2" charset="-122"/>
                <a:ea typeface="华文新魏" pitchFamily="2" charset="-122"/>
              </a:rPr>
              <a:t>）</a:t>
            </a:r>
          </a:p>
        </p:txBody>
      </p:sp>
      <p:pic>
        <p:nvPicPr>
          <p:cNvPr id="71685" name="Picture 5" descr="u=469291057,1822219634&amp;fm=21&amp;gp=0[1]"/>
          <p:cNvPicPr>
            <a:picLocks noChangeAspect="1" noChangeArrowheads="1"/>
          </p:cNvPicPr>
          <p:nvPr/>
        </p:nvPicPr>
        <p:blipFill>
          <a:blip r:embed="rId3" cstate="print"/>
          <a:srcRect/>
          <a:stretch>
            <a:fillRect/>
          </a:stretch>
        </p:blipFill>
        <p:spPr bwMode="auto">
          <a:xfrm>
            <a:off x="642910" y="3071810"/>
            <a:ext cx="2766392" cy="3243266"/>
          </a:xfrm>
          <a:prstGeom prst="rect">
            <a:avLst/>
          </a:prstGeom>
          <a:noFill/>
          <a:ln w="9525">
            <a:noFill/>
            <a:miter lim="800000"/>
            <a:headEnd/>
            <a:tailEnd/>
          </a:ln>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0" fill="hold">
                                          <p:stCondLst>
                                            <p:cond delay="0"/>
                                          </p:stCondLst>
                                        </p:cTn>
                                        <p:tgtEl>
                                          <p:spTgt spid="71684">
                                            <p:txEl>
                                              <p:pRg st="0" end="0"/>
                                            </p:txEl>
                                          </p:spTgt>
                                        </p:tgtEl>
                                        <p:attrNameLst>
                                          <p:attrName>style.visibility</p:attrName>
                                        </p:attrNameLst>
                                      </p:cBhvr>
                                      <p:to>
                                        <p:strVal val="visible"/>
                                      </p:to>
                                    </p:set>
                                    <p:animEffect transition="in" filter="wipe(left)">
                                      <p:cBhvr>
                                        <p:cTn id="7" dur="500"/>
                                        <p:tgtEl>
                                          <p:spTgt spid="716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0" fill="hold">
                                          <p:stCondLst>
                                            <p:cond delay="0"/>
                                          </p:stCondLst>
                                        </p:cTn>
                                        <p:tgtEl>
                                          <p:spTgt spid="71684">
                                            <p:txEl>
                                              <p:pRg st="1" end="1"/>
                                            </p:txEl>
                                          </p:spTgt>
                                        </p:tgtEl>
                                        <p:attrNameLst>
                                          <p:attrName>style.visibility</p:attrName>
                                        </p:attrNameLst>
                                      </p:cBhvr>
                                      <p:to>
                                        <p:strVal val="visible"/>
                                      </p:to>
                                    </p:set>
                                    <p:animEffect transition="in" filter="wipe(left)">
                                      <p:cBhvr>
                                        <p:cTn id="12" dur="500"/>
                                        <p:tgtEl>
                                          <p:spTgt spid="716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0" fill="hold">
                                          <p:stCondLst>
                                            <p:cond delay="0"/>
                                          </p:stCondLst>
                                        </p:cTn>
                                        <p:tgtEl>
                                          <p:spTgt spid="71684">
                                            <p:txEl>
                                              <p:pRg st="2" end="2"/>
                                            </p:txEl>
                                          </p:spTgt>
                                        </p:tgtEl>
                                        <p:attrNameLst>
                                          <p:attrName>style.visibility</p:attrName>
                                        </p:attrNameLst>
                                      </p:cBhvr>
                                      <p:to>
                                        <p:strVal val="visible"/>
                                      </p:to>
                                    </p:set>
                                    <p:animEffect transition="in" filter="wipe(left)">
                                      <p:cBhvr>
                                        <p:cTn id="17" dur="500"/>
                                        <p:tgtEl>
                                          <p:spTgt spid="716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0" fill="hold">
                                          <p:stCondLst>
                                            <p:cond delay="0"/>
                                          </p:stCondLst>
                                        </p:cTn>
                                        <p:tgtEl>
                                          <p:spTgt spid="71684">
                                            <p:txEl>
                                              <p:pRg st="3" end="3"/>
                                            </p:txEl>
                                          </p:spTgt>
                                        </p:tgtEl>
                                        <p:attrNameLst>
                                          <p:attrName>style.visibility</p:attrName>
                                        </p:attrNameLst>
                                      </p:cBhvr>
                                      <p:to>
                                        <p:strVal val="visible"/>
                                      </p:to>
                                    </p:set>
                                    <p:animEffect transition="in" filter="wipe(left)">
                                      <p:cBhvr>
                                        <p:cTn id="22" dur="500"/>
                                        <p:tgtEl>
                                          <p:spTgt spid="716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p:cNvPicPr>
            <a:picLocks noGrp="1" noChangeAspect="1" noChangeArrowheads="1"/>
          </p:cNvPicPr>
          <p:nvPr>
            <p:ph sz="quarter" idx="1"/>
          </p:nvPr>
        </p:nvPicPr>
        <p:blipFill>
          <a:blip r:embed="rId2" cstate="print"/>
          <a:srcRect/>
          <a:stretch>
            <a:fillRect/>
          </a:stretch>
        </p:blipFill>
        <p:spPr bwMode="auto">
          <a:xfrm>
            <a:off x="179512" y="260648"/>
            <a:ext cx="4104456" cy="3059559"/>
          </a:xfrm>
          <a:prstGeom prst="rect">
            <a:avLst/>
          </a:prstGeom>
          <a:noFill/>
          <a:ln w="9525">
            <a:noFill/>
            <a:miter lim="800000"/>
            <a:headEnd/>
            <a:tailEnd/>
          </a:ln>
        </p:spPr>
      </p:pic>
      <p:pic>
        <p:nvPicPr>
          <p:cNvPr id="208900" name="Picture 4" descr="http://p2.so.qhmsg.com/bdr/_240_/t0103f65855faeb676c.jpg"/>
          <p:cNvPicPr>
            <a:picLocks noChangeAspect="1" noChangeArrowheads="1"/>
          </p:cNvPicPr>
          <p:nvPr/>
        </p:nvPicPr>
        <p:blipFill>
          <a:blip r:embed="rId3" cstate="print"/>
          <a:srcRect/>
          <a:stretch>
            <a:fillRect/>
          </a:stretch>
        </p:blipFill>
        <p:spPr bwMode="auto">
          <a:xfrm>
            <a:off x="4137344" y="3284984"/>
            <a:ext cx="5006656" cy="2952328"/>
          </a:xfrm>
          <a:prstGeom prst="rect">
            <a:avLst/>
          </a:prstGeom>
          <a:noFill/>
        </p:spPr>
      </p:pic>
      <p:sp>
        <p:nvSpPr>
          <p:cNvPr id="6" name="矩形 5"/>
          <p:cNvSpPr/>
          <p:nvPr/>
        </p:nvSpPr>
        <p:spPr>
          <a:xfrm>
            <a:off x="4846742" y="1124744"/>
            <a:ext cx="4297258" cy="830997"/>
          </a:xfrm>
          <a:prstGeom prst="rect">
            <a:avLst/>
          </a:prstGeom>
        </p:spPr>
        <p:txBody>
          <a:bodyPr wrap="square">
            <a:spAutoFit/>
          </a:bodyPr>
          <a:lstStyle/>
          <a:p>
            <a:r>
              <a:rPr lang="zh-CN" altLang="en-US" sz="2400" b="1" dirty="0" smtClean="0">
                <a:latin typeface="华文新魏" pitchFamily="2" charset="-122"/>
                <a:ea typeface="华文新魏" pitchFamily="2" charset="-122"/>
              </a:rPr>
              <a:t>过度玩手机危害不低于吸食鸦片，你赞成吗？</a:t>
            </a:r>
            <a:endParaRPr lang="zh-CN" altLang="en-US" sz="2400" b="1" dirty="0">
              <a:latin typeface="华文新魏" pitchFamily="2" charset="-122"/>
              <a:ea typeface="华文新魏" pitchFamily="2" charset="-122"/>
            </a:endParaRPr>
          </a:p>
        </p:txBody>
      </p:sp>
      <p:pic>
        <p:nvPicPr>
          <p:cNvPr id="208904" name="Picture 8" descr="http://p2.so.qhmsg.com/bdr/_240_/t0173fe1ee8480b7af2.jpg"/>
          <p:cNvPicPr>
            <a:picLocks noChangeAspect="1" noChangeArrowheads="1"/>
          </p:cNvPicPr>
          <p:nvPr/>
        </p:nvPicPr>
        <p:blipFill>
          <a:blip r:embed="rId4" cstate="print"/>
          <a:srcRect/>
          <a:stretch>
            <a:fillRect/>
          </a:stretch>
        </p:blipFill>
        <p:spPr bwMode="auto">
          <a:xfrm>
            <a:off x="251520" y="3717032"/>
            <a:ext cx="2590800" cy="228600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内容占位符 3" descr="640.webp (5).jpg"/>
          <p:cNvPicPr>
            <a:picLocks noGrp="1" noChangeAspect="1"/>
          </p:cNvPicPr>
          <p:nvPr>
            <p:ph idx="1"/>
          </p:nvPr>
        </p:nvPicPr>
        <p:blipFill>
          <a:blip r:embed="rId2"/>
          <a:srcRect/>
          <a:stretch>
            <a:fillRect/>
          </a:stretch>
        </p:blipFill>
        <p:spPr>
          <a:xfrm>
            <a:off x="4643438" y="1196975"/>
            <a:ext cx="4114800" cy="4114800"/>
          </a:xfrm>
        </p:spPr>
      </p:pic>
      <p:pic>
        <p:nvPicPr>
          <p:cNvPr id="66564" name="图片 4" descr="640.webp (9).jpg"/>
          <p:cNvPicPr>
            <a:picLocks noChangeAspect="1"/>
          </p:cNvPicPr>
          <p:nvPr/>
        </p:nvPicPr>
        <p:blipFill>
          <a:blip r:embed="rId3"/>
          <a:srcRect/>
          <a:stretch>
            <a:fillRect/>
          </a:stretch>
        </p:blipFill>
        <p:spPr bwMode="auto">
          <a:xfrm>
            <a:off x="539750" y="836613"/>
            <a:ext cx="3913188" cy="4679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内容占位符 5" descr="640.webp (6).jpg"/>
          <p:cNvPicPr>
            <a:picLocks noGrp="1" noChangeAspect="1"/>
          </p:cNvPicPr>
          <p:nvPr>
            <p:ph idx="1"/>
          </p:nvPr>
        </p:nvPicPr>
        <p:blipFill>
          <a:blip r:embed="rId2"/>
          <a:srcRect/>
          <a:stretch>
            <a:fillRect/>
          </a:stretch>
        </p:blipFill>
        <p:spPr>
          <a:xfrm>
            <a:off x="179388" y="620713"/>
            <a:ext cx="3413125" cy="5400675"/>
          </a:xfrm>
        </p:spPr>
      </p:pic>
      <p:pic>
        <p:nvPicPr>
          <p:cNvPr id="64516" name="图片 8" descr="7046989-a24379557267fffa.png"/>
          <p:cNvPicPr>
            <a:picLocks noChangeAspect="1"/>
          </p:cNvPicPr>
          <p:nvPr/>
        </p:nvPicPr>
        <p:blipFill>
          <a:blip r:embed="rId3"/>
          <a:srcRect/>
          <a:stretch>
            <a:fillRect/>
          </a:stretch>
        </p:blipFill>
        <p:spPr bwMode="auto">
          <a:xfrm>
            <a:off x="3563938" y="1412875"/>
            <a:ext cx="5103812" cy="3959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内容占位符 3" descr="640.webp (4).jpg"/>
          <p:cNvPicPr>
            <a:picLocks noGrp="1" noChangeAspect="1"/>
          </p:cNvPicPr>
          <p:nvPr>
            <p:ph idx="1"/>
          </p:nvPr>
        </p:nvPicPr>
        <p:blipFill>
          <a:blip r:embed="rId2"/>
          <a:srcRect/>
          <a:stretch>
            <a:fillRect/>
          </a:stretch>
        </p:blipFill>
        <p:spPr>
          <a:xfrm>
            <a:off x="0" y="1196975"/>
            <a:ext cx="4471988" cy="4114800"/>
          </a:xfrm>
        </p:spPr>
      </p:pic>
      <p:pic>
        <p:nvPicPr>
          <p:cNvPr id="65540" name="图片 4" descr="640.webp (8).jpg"/>
          <p:cNvPicPr>
            <a:picLocks noChangeAspect="1"/>
          </p:cNvPicPr>
          <p:nvPr/>
        </p:nvPicPr>
        <p:blipFill>
          <a:blip r:embed="rId3"/>
          <a:srcRect/>
          <a:stretch>
            <a:fillRect/>
          </a:stretch>
        </p:blipFill>
        <p:spPr bwMode="auto">
          <a:xfrm>
            <a:off x="4572000" y="981075"/>
            <a:ext cx="4319588" cy="4319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3528" y="1844824"/>
            <a:ext cx="2698626" cy="3994775"/>
            <a:chOff x="323528" y="1844824"/>
            <a:chExt cx="2698626" cy="3994775"/>
          </a:xfrm>
        </p:grpSpPr>
        <p:pic>
          <p:nvPicPr>
            <p:cNvPr id="72706" name="Picture 2" descr="bki-20120912231217-257655216"/>
            <p:cNvPicPr>
              <a:picLocks noChangeAspect="1" noChangeArrowheads="1"/>
            </p:cNvPicPr>
            <p:nvPr/>
          </p:nvPicPr>
          <p:blipFill>
            <a:blip r:embed="rId2" cstate="print"/>
            <a:srcRect/>
            <a:stretch>
              <a:fillRect/>
            </a:stretch>
          </p:blipFill>
          <p:spPr bwMode="auto">
            <a:xfrm>
              <a:off x="323528" y="1844824"/>
              <a:ext cx="2698626" cy="3598168"/>
            </a:xfrm>
            <a:prstGeom prst="rect">
              <a:avLst/>
            </a:prstGeom>
            <a:noFill/>
            <a:ln w="9525">
              <a:noFill/>
              <a:miter lim="800000"/>
              <a:headEnd/>
              <a:tailEnd/>
            </a:ln>
          </p:spPr>
        </p:pic>
        <p:sp>
          <p:nvSpPr>
            <p:cNvPr id="72708" name="Rectangle 4"/>
            <p:cNvSpPr>
              <a:spLocks noChangeArrowheads="1"/>
            </p:cNvSpPr>
            <p:nvPr/>
          </p:nvSpPr>
          <p:spPr bwMode="auto">
            <a:xfrm>
              <a:off x="914400" y="5562600"/>
              <a:ext cx="1673856" cy="276999"/>
            </a:xfrm>
            <a:prstGeom prst="rect">
              <a:avLst/>
            </a:prstGeom>
            <a:noFill/>
            <a:ln w="9525">
              <a:noFill/>
              <a:miter lim="800000"/>
              <a:headEnd/>
              <a:tailEnd/>
            </a:ln>
            <a:effectLst/>
          </p:spPr>
          <p:txBody>
            <a:bodyPr wrap="none">
              <a:spAutoFit/>
            </a:bodyPr>
            <a:lstStyle/>
            <a:p>
              <a:r>
                <a:rPr lang="zh-CN" altLang="en-US" sz="1200" b="1" dirty="0"/>
                <a:t>马克思（</a:t>
              </a:r>
              <a:r>
                <a:rPr lang="en-US" altLang="zh-CN" sz="1200" b="1" dirty="0"/>
                <a:t>1818--1883</a:t>
              </a:r>
              <a:r>
                <a:rPr lang="zh-CN" altLang="en-US" sz="1200" b="1" dirty="0"/>
                <a:t>）</a:t>
              </a:r>
            </a:p>
          </p:txBody>
        </p:sp>
      </p:grpSp>
      <p:sp>
        <p:nvSpPr>
          <p:cNvPr id="72709" name="Rectangle 5"/>
          <p:cNvSpPr>
            <a:spLocks noChangeArrowheads="1"/>
          </p:cNvSpPr>
          <p:nvPr/>
        </p:nvSpPr>
        <p:spPr bwMode="auto">
          <a:xfrm>
            <a:off x="1691680" y="3501008"/>
            <a:ext cx="3733800" cy="37338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endParaRPr lang="zh-CN" altLang="en-US" sz="2400" dirty="0"/>
          </a:p>
        </p:txBody>
      </p:sp>
      <p:sp>
        <p:nvSpPr>
          <p:cNvPr id="72710" name="Rectangle 6"/>
          <p:cNvSpPr>
            <a:spLocks noGrp="1" noChangeArrowheads="1"/>
          </p:cNvSpPr>
          <p:nvPr>
            <p:ph type="title"/>
          </p:nvPr>
        </p:nvSpPr>
        <p:spPr>
          <a:xfrm>
            <a:off x="179512" y="277813"/>
            <a:ext cx="8507288" cy="1627187"/>
          </a:xfrm>
          <a:noFill/>
          <a:ln/>
        </p:spPr>
        <p:txBody>
          <a:bodyPr/>
          <a:lstStyle/>
          <a:p>
            <a:r>
              <a:rPr lang="en-US" b="1" dirty="0">
                <a:latin typeface="+mj-ea"/>
              </a:rPr>
              <a:t>③</a:t>
            </a:r>
            <a:r>
              <a:rPr lang="zh-CN" altLang="en-US" b="1" dirty="0">
                <a:latin typeface="+mj-ea"/>
              </a:rPr>
              <a:t>加剧了清政府的吏治腐败，削弱军队战斗力</a:t>
            </a:r>
          </a:p>
        </p:txBody>
      </p:sp>
      <p:sp>
        <p:nvSpPr>
          <p:cNvPr id="72707" name="AutoShape 3"/>
          <p:cNvSpPr>
            <a:spLocks noChangeArrowheads="1"/>
          </p:cNvSpPr>
          <p:nvPr/>
        </p:nvSpPr>
        <p:spPr bwMode="auto">
          <a:xfrm>
            <a:off x="4267200" y="2276872"/>
            <a:ext cx="4519642" cy="3963988"/>
          </a:xfrm>
          <a:prstGeom prst="cloudCallout">
            <a:avLst>
              <a:gd name="adj1" fmla="val -89980"/>
              <a:gd name="adj2" fmla="val -14272"/>
            </a:avLst>
          </a:prstGeom>
          <a:solidFill>
            <a:schemeClr val="bg1"/>
          </a:solidFill>
          <a:ln w="9525">
            <a:solidFill>
              <a:schemeClr val="accent2"/>
            </a:solidFill>
            <a:round/>
            <a:headEnd/>
            <a:tailEnd/>
          </a:ln>
          <a:effectLst/>
        </p:spPr>
        <p:txBody>
          <a:bodyPr lIns="90170" tIns="46990" rIns="90170" bIns="46990"/>
          <a:lstStyle/>
          <a:p>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浸透了天朝的整个官僚体系和破坏了宗法制度支柱的营私舞弊行为，同鸦片烟箱一起从停泊在黄埔的英国趸（d</a:t>
            </a:r>
            <a:r>
              <a:rPr lang="en-US" altLang="zh-CN" sz="2400" b="1" dirty="0" smtClean="0"/>
              <a:t>ǔ</a:t>
            </a:r>
            <a:r>
              <a:rPr lang="zh-CN" altLang="en-US" sz="2400" b="1" dirty="0" smtClean="0">
                <a:latin typeface="华文新魏" pitchFamily="2" charset="-122"/>
                <a:ea typeface="华文新魏" pitchFamily="2" charset="-122"/>
              </a:rPr>
              <a:t>n）船上偷偷运进了天朝。</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 </a:t>
            </a:r>
            <a:endParaRPr lang="zh-CN" altLang="en-US" sz="2400" dirty="0" smtClean="0"/>
          </a:p>
          <a:p>
            <a:endParaRPr lang="zh-CN" altLang="en-US"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a:stretch>
            <a:fillRect/>
          </a:stretch>
        </p:blipFill>
        <p:spPr bwMode="auto">
          <a:xfrm>
            <a:off x="179388" y="692150"/>
            <a:ext cx="4752975" cy="5545138"/>
          </a:xfrm>
          <a:prstGeom prst="rect">
            <a:avLst/>
          </a:prstGeom>
          <a:noFill/>
          <a:ln w="9525">
            <a:noFill/>
            <a:miter lim="800000"/>
            <a:headEnd/>
            <a:tailEnd/>
          </a:ln>
          <a:effectLst/>
        </p:spPr>
      </p:pic>
      <p:pic>
        <p:nvPicPr>
          <p:cNvPr id="73731" name="Picture 3" descr="鸦片烟馆"/>
          <p:cNvPicPr>
            <a:picLocks noChangeAspect="1" noChangeArrowheads="1"/>
          </p:cNvPicPr>
          <p:nvPr/>
        </p:nvPicPr>
        <p:blipFill>
          <a:blip r:embed="rId3" cstate="print"/>
          <a:srcRect/>
          <a:stretch>
            <a:fillRect/>
          </a:stretch>
        </p:blipFill>
        <p:spPr bwMode="auto">
          <a:xfrm>
            <a:off x="5076825" y="692150"/>
            <a:ext cx="3887788" cy="5545138"/>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539552" y="332656"/>
            <a:ext cx="2700337" cy="762000"/>
          </a:xfrm>
          <a:prstGeom prst="rect">
            <a:avLst/>
          </a:prstGeom>
          <a:noFill/>
          <a:ln w="9525">
            <a:noFill/>
            <a:miter lim="800000"/>
            <a:headEnd/>
            <a:tailEnd/>
          </a:ln>
        </p:spPr>
        <p:txBody>
          <a:bodyPr>
            <a:spAutoFit/>
          </a:bodyPr>
          <a:lstStyle/>
          <a:p>
            <a:r>
              <a:rPr lang="zh-CN" altLang="en-US" sz="3600" b="1" dirty="0">
                <a:solidFill>
                  <a:srgbClr val="FF0000"/>
                </a:solidFill>
              </a:rPr>
              <a:t>★</a:t>
            </a:r>
            <a:r>
              <a:rPr lang="zh-CN" altLang="en-US" sz="4400" b="1" dirty="0"/>
              <a:t>数 学</a:t>
            </a:r>
          </a:p>
        </p:txBody>
      </p:sp>
      <p:sp>
        <p:nvSpPr>
          <p:cNvPr id="12292" name="Rectangle 4"/>
          <p:cNvSpPr>
            <a:spLocks noGrp="1" noChangeArrowheads="1"/>
          </p:cNvSpPr>
          <p:nvPr/>
        </p:nvSpPr>
        <p:spPr bwMode="auto">
          <a:xfrm>
            <a:off x="827584" y="1484785"/>
            <a:ext cx="3276600" cy="36004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latin typeface="+mj-ea"/>
                <a:ea typeface="+mj-ea"/>
              </a:rPr>
              <a:t>南朝</a:t>
            </a:r>
            <a:r>
              <a:rPr lang="zh-CN" altLang="en-US" sz="3000" b="1" dirty="0">
                <a:solidFill>
                  <a:srgbClr val="FF3399"/>
                </a:solidFill>
                <a:latin typeface="+mj-ea"/>
                <a:ea typeface="+mj-ea"/>
              </a:rPr>
              <a:t>祖冲之</a:t>
            </a:r>
            <a:r>
              <a:rPr lang="zh-CN" altLang="en-US" sz="3000" b="1" dirty="0">
                <a:solidFill>
                  <a:schemeClr val="tx2"/>
                </a:solidFill>
                <a:latin typeface="+mj-ea"/>
                <a:ea typeface="+mj-ea"/>
              </a:rPr>
              <a:t>在世界上第一次计算出</a:t>
            </a:r>
            <a:r>
              <a:rPr lang="zh-CN" altLang="en-US" sz="3000" b="1" dirty="0">
                <a:solidFill>
                  <a:srgbClr val="FF3399"/>
                </a:solidFill>
                <a:latin typeface="+mj-ea"/>
                <a:ea typeface="+mj-ea"/>
              </a:rPr>
              <a:t>圆周率</a:t>
            </a:r>
            <a:r>
              <a:rPr lang="zh-CN" altLang="en-US" sz="3000" b="1" dirty="0">
                <a:latin typeface="+mj-ea"/>
                <a:ea typeface="+mj-ea"/>
              </a:rPr>
              <a:t>的数值，精确到小数点后的第七位数字，</a:t>
            </a:r>
            <a:r>
              <a:rPr lang="zh-CN" altLang="en-US" sz="3000" b="1" dirty="0">
                <a:solidFill>
                  <a:schemeClr val="tx2"/>
                </a:solidFill>
                <a:latin typeface="+mj-ea"/>
                <a:ea typeface="+mj-ea"/>
              </a:rPr>
              <a:t>这一成果</a:t>
            </a:r>
            <a:r>
              <a:rPr lang="zh-CN" altLang="en-US" sz="3000" b="1" dirty="0">
                <a:solidFill>
                  <a:srgbClr val="FF3399"/>
                </a:solidFill>
                <a:latin typeface="+mj-ea"/>
                <a:ea typeface="+mj-ea"/>
              </a:rPr>
              <a:t>比外国早近一千年。</a:t>
            </a:r>
          </a:p>
        </p:txBody>
      </p:sp>
      <p:grpSp>
        <p:nvGrpSpPr>
          <p:cNvPr id="8" name="组合 7"/>
          <p:cNvGrpSpPr/>
          <p:nvPr/>
        </p:nvGrpSpPr>
        <p:grpSpPr>
          <a:xfrm>
            <a:off x="5796136" y="1196752"/>
            <a:ext cx="2551187" cy="3517359"/>
            <a:chOff x="5796136" y="1196752"/>
            <a:chExt cx="2551187" cy="3517359"/>
          </a:xfrm>
        </p:grpSpPr>
        <p:sp>
          <p:nvSpPr>
            <p:cNvPr id="12293" name="Text Box 5"/>
            <p:cNvSpPr txBox="1">
              <a:spLocks noChangeArrowheads="1"/>
            </p:cNvSpPr>
            <p:nvPr/>
          </p:nvSpPr>
          <p:spPr bwMode="auto">
            <a:xfrm>
              <a:off x="6300192" y="4437112"/>
              <a:ext cx="1585690" cy="276999"/>
            </a:xfrm>
            <a:prstGeom prst="rect">
              <a:avLst/>
            </a:prstGeom>
            <a:noFill/>
            <a:ln w="9525">
              <a:noFill/>
              <a:miter lim="800000"/>
              <a:headEnd/>
              <a:tailEnd/>
            </a:ln>
          </p:spPr>
          <p:txBody>
            <a:bodyPr wrap="none">
              <a:spAutoFit/>
            </a:bodyPr>
            <a:lstStyle/>
            <a:p>
              <a:r>
                <a:rPr lang="zh-CN" altLang="en-US" sz="1200" b="1" dirty="0">
                  <a:latin typeface="华文新魏" pitchFamily="2" charset="-122"/>
                  <a:ea typeface="华文新魏" pitchFamily="2" charset="-122"/>
                </a:rPr>
                <a:t>祖冲之（429--500）</a:t>
              </a:r>
            </a:p>
          </p:txBody>
        </p:sp>
        <p:pic>
          <p:nvPicPr>
            <p:cNvPr id="115714" name="Picture 2" descr="https://timgsa.baidu.com/timg?image&amp;quality=80&amp;size=b9999_10000&amp;sec=1539527054&amp;di=07b996d01b5344ef014638c6a07beb1d&amp;imgtype=jpg&amp;er=1&amp;src=http%3A%2F%2Fwww.hbjyjj.com.cn%2Fupload%2Fimg%2Fp9fZ0dBNxd-w3hfPpivZPZTmMcsWsawA8CM0WHQbEWlkVb2wOUFSAjnSdNyTvmT9f5T0SFCYlN9nU1xyzVJiVth%2F4nPJ4vk6GYkFUxQlrw.jpg"/>
            <p:cNvPicPr>
              <a:picLocks noChangeAspect="1" noChangeArrowheads="1"/>
            </p:cNvPicPr>
            <p:nvPr/>
          </p:nvPicPr>
          <p:blipFill>
            <a:blip r:embed="rId2" cstate="print"/>
            <a:srcRect/>
            <a:stretch>
              <a:fillRect/>
            </a:stretch>
          </p:blipFill>
          <p:spPr bwMode="auto">
            <a:xfrm>
              <a:off x="5796136" y="1196752"/>
              <a:ext cx="2551187" cy="3256216"/>
            </a:xfrm>
            <a:prstGeom prst="rect">
              <a:avLst/>
            </a:prstGeom>
            <a:noFill/>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Grp="1" noChangeArrowheads="1"/>
          </p:cNvSpPr>
          <p:nvPr>
            <p:ph sz="quarter" idx="1"/>
          </p:nvPr>
        </p:nvSpPr>
        <p:spPr>
          <a:xfrm>
            <a:off x="457200" y="2514600"/>
            <a:ext cx="8229600" cy="3540125"/>
          </a:xfrm>
        </p:spPr>
        <p:txBody>
          <a:bodyPr/>
          <a:lstStyle/>
          <a:p>
            <a:r>
              <a:rPr lang="zh-CN" altLang="en-US" sz="2400" b="1" dirty="0">
                <a:latin typeface="+mj-ea"/>
                <a:ea typeface="+mj-ea"/>
              </a:rPr>
              <a:t>“仍用旧例，准令夷商将鸦片照药材</a:t>
            </a:r>
            <a:r>
              <a:rPr lang="zh-CN" altLang="en-US" sz="2400" b="1" dirty="0">
                <a:solidFill>
                  <a:srgbClr val="FF0000"/>
                </a:solidFill>
                <a:latin typeface="+mj-ea"/>
                <a:ea typeface="+mj-ea"/>
              </a:rPr>
              <a:t>纳税</a:t>
            </a:r>
            <a:r>
              <a:rPr lang="zh-CN" altLang="en-US" sz="2400" b="1" dirty="0">
                <a:latin typeface="+mj-ea"/>
                <a:ea typeface="+mj-ea"/>
              </a:rPr>
              <a:t>，入关交行后，只准</a:t>
            </a:r>
            <a:r>
              <a:rPr lang="zh-CN" altLang="en-US" sz="2400" b="1" dirty="0">
                <a:solidFill>
                  <a:srgbClr val="FF0000"/>
                </a:solidFill>
                <a:latin typeface="+mj-ea"/>
                <a:ea typeface="+mj-ea"/>
              </a:rPr>
              <a:t>以货易货</a:t>
            </a:r>
            <a:r>
              <a:rPr lang="zh-CN" altLang="en-US" sz="2400" b="1" dirty="0">
                <a:latin typeface="+mj-ea"/>
                <a:ea typeface="+mj-ea"/>
              </a:rPr>
              <a:t>，不得用银购买 。至文武员弁士子兵丁等，或效职从公，或储材备用，不得任令沾染恶习，致蹈废时失业之</a:t>
            </a:r>
            <a:r>
              <a:rPr lang="zh-CN" altLang="en-US" sz="2400" b="1" dirty="0" smtClean="0">
                <a:latin typeface="+mj-ea"/>
                <a:ea typeface="+mj-ea"/>
              </a:rPr>
              <a:t>愆（</a:t>
            </a:r>
            <a:r>
              <a:rPr lang="en-US" altLang="zh-CN" sz="2400" dirty="0" smtClean="0"/>
              <a:t> </a:t>
            </a:r>
            <a:r>
              <a:rPr lang="en-US" altLang="zh-CN" sz="2400" b="1" dirty="0" err="1" smtClean="0">
                <a:latin typeface="+mj-ea"/>
                <a:ea typeface="+mj-ea"/>
              </a:rPr>
              <a:t>qiān</a:t>
            </a:r>
            <a:r>
              <a:rPr lang="en-US" altLang="zh-CN" sz="2400" b="1" dirty="0" smtClean="0">
                <a:latin typeface="+mj-ea"/>
                <a:ea typeface="+mj-ea"/>
              </a:rPr>
              <a:t> </a:t>
            </a:r>
            <a:r>
              <a:rPr lang="en-US" altLang="zh-CN" sz="2400" b="1" dirty="0" err="1" smtClean="0">
                <a:latin typeface="+mj-ea"/>
                <a:ea typeface="+mj-ea"/>
              </a:rPr>
              <a:t>罪过，过失</a:t>
            </a:r>
            <a:r>
              <a:rPr lang="en-US" altLang="zh-CN" sz="2400" b="1" dirty="0" smtClean="0">
                <a:latin typeface="+mj-ea"/>
                <a:ea typeface="+mj-ea"/>
              </a:rPr>
              <a:t> </a:t>
            </a:r>
            <a:r>
              <a:rPr lang="zh-CN" altLang="en-US" sz="2400" b="1" dirty="0" smtClean="0">
                <a:latin typeface="+mj-ea"/>
                <a:ea typeface="+mj-ea"/>
              </a:rPr>
              <a:t>）。</a:t>
            </a:r>
            <a:r>
              <a:rPr lang="zh-CN" altLang="en-US" sz="2400" b="1" dirty="0">
                <a:latin typeface="+mj-ea"/>
                <a:ea typeface="+mj-ea"/>
              </a:rPr>
              <a:t>惟用法过严，转致互相容隐。如有官员士子兵丁私食者，应请立于斥革，免其罪名，宽之正所以严之也。 </a:t>
            </a:r>
            <a:r>
              <a:rPr lang="en-US" altLang="zh-CN" sz="2400" b="1" dirty="0">
                <a:latin typeface="+mj-ea"/>
                <a:ea typeface="+mj-ea"/>
              </a:rPr>
              <a:t>……</a:t>
            </a:r>
            <a:r>
              <a:rPr lang="zh-CN" altLang="en-US" sz="2400" b="1" dirty="0">
                <a:latin typeface="+mj-ea"/>
                <a:ea typeface="+mj-ea"/>
              </a:rPr>
              <a:t>其民间贩卖吸食者，一概无论。”</a:t>
            </a:r>
          </a:p>
          <a:p>
            <a:r>
              <a:rPr lang="en-US" altLang="zh-CN" sz="2400" b="1" dirty="0">
                <a:latin typeface="+mj-ea"/>
                <a:ea typeface="+mj-ea"/>
              </a:rPr>
              <a:t>         </a:t>
            </a:r>
            <a:r>
              <a:rPr lang="en-US" altLang="zh-CN" sz="2400" b="1" dirty="0" smtClean="0">
                <a:latin typeface="+mj-ea"/>
                <a:ea typeface="+mj-ea"/>
              </a:rPr>
              <a:t>----</a:t>
            </a:r>
            <a:r>
              <a:rPr lang="zh-CN" altLang="en-US" sz="2400" b="1" dirty="0" smtClean="0">
                <a:solidFill>
                  <a:srgbClr val="FF0000"/>
                </a:solidFill>
                <a:latin typeface="+mj-ea"/>
                <a:ea typeface="+mj-ea"/>
              </a:rPr>
              <a:t>许</a:t>
            </a:r>
            <a:r>
              <a:rPr lang="zh-CN" altLang="en-US" sz="2400" b="1" dirty="0">
                <a:solidFill>
                  <a:srgbClr val="FF0000"/>
                </a:solidFill>
                <a:latin typeface="+mj-ea"/>
                <a:ea typeface="+mj-ea"/>
              </a:rPr>
              <a:t>乃济</a:t>
            </a:r>
            <a:r>
              <a:rPr lang="zh-CN" altLang="en-US" sz="2400" b="1" dirty="0">
                <a:latin typeface="+mj-ea"/>
                <a:ea typeface="+mj-ea"/>
              </a:rPr>
              <a:t>（道光十六年四月二十七日） </a:t>
            </a:r>
            <a:r>
              <a:rPr lang="en-US" altLang="zh-CN" sz="2400" b="1" dirty="0">
                <a:latin typeface="+mj-ea"/>
                <a:ea typeface="+mj-ea"/>
              </a:rPr>
              <a:t>《</a:t>
            </a:r>
            <a:r>
              <a:rPr lang="zh-CN" altLang="en-US" sz="2400" b="1" dirty="0">
                <a:latin typeface="+mj-ea"/>
                <a:ea typeface="+mj-ea"/>
              </a:rPr>
              <a:t>鸦片例禁愈严流弊愈大亟请变通办理折</a:t>
            </a:r>
            <a:r>
              <a:rPr lang="en-US" altLang="zh-CN" sz="2400" b="1" dirty="0">
                <a:latin typeface="+mj-ea"/>
                <a:ea typeface="+mj-ea"/>
              </a:rPr>
              <a:t>》</a:t>
            </a:r>
          </a:p>
        </p:txBody>
      </p:sp>
      <p:sp>
        <p:nvSpPr>
          <p:cNvPr id="7" name="标题 1"/>
          <p:cNvSpPr>
            <a:spLocks noGrp="1"/>
          </p:cNvSpPr>
          <p:nvPr>
            <p:ph type="title"/>
          </p:nvPr>
        </p:nvSpPr>
        <p:spPr>
          <a:xfrm>
            <a:off x="251520" y="274638"/>
            <a:ext cx="8435280" cy="1143000"/>
          </a:xfrm>
        </p:spPr>
        <p:txBody>
          <a:bodyPr/>
          <a:lstStyle/>
          <a:p>
            <a:r>
              <a:rPr lang="zh-CN" altLang="en-US" b="1" dirty="0" smtClean="0"/>
              <a:t>禁烟政策的分歧：</a:t>
            </a:r>
            <a:endParaRPr lang="zh-CN" altLang="en-US" dirty="0"/>
          </a:p>
        </p:txBody>
      </p:sp>
      <p:sp>
        <p:nvSpPr>
          <p:cNvPr id="8" name="矩形 7"/>
          <p:cNvSpPr/>
          <p:nvPr/>
        </p:nvSpPr>
        <p:spPr>
          <a:xfrm>
            <a:off x="395536" y="1556792"/>
            <a:ext cx="3775393" cy="707886"/>
          </a:xfrm>
          <a:prstGeom prst="rect">
            <a:avLst/>
          </a:prstGeom>
        </p:spPr>
        <p:txBody>
          <a:bodyPr wrap="none">
            <a:spAutoFit/>
          </a:bodyPr>
          <a:lstStyle/>
          <a:p>
            <a:r>
              <a:rPr lang="en-US" altLang="zh-CN" sz="4000" b="1" dirty="0" smtClean="0">
                <a:solidFill>
                  <a:srgbClr val="002060"/>
                </a:solidFill>
                <a:latin typeface="Footlight MT Light"/>
                <a:ea typeface="华文新魏"/>
                <a:cs typeface="+mj-cs"/>
              </a:rPr>
              <a:t>【</a:t>
            </a:r>
            <a:r>
              <a:rPr lang="zh-CN" altLang="en-US" sz="4000" b="1" dirty="0" smtClean="0">
                <a:solidFill>
                  <a:srgbClr val="002060"/>
                </a:solidFill>
                <a:latin typeface="Footlight MT Light"/>
                <a:ea typeface="华文新魏"/>
                <a:cs typeface="+mj-cs"/>
              </a:rPr>
              <a:t>案例</a:t>
            </a:r>
            <a:r>
              <a:rPr lang="en-US" altLang="zh-CN" sz="4000" b="1" dirty="0" smtClean="0">
                <a:solidFill>
                  <a:srgbClr val="002060"/>
                </a:solidFill>
                <a:latin typeface="Footlight MT Light"/>
                <a:ea typeface="华文新魏"/>
                <a:cs typeface="+mj-cs"/>
              </a:rPr>
              <a:t>】</a:t>
            </a:r>
            <a:r>
              <a:rPr lang="zh-CN" altLang="en-US" sz="4000" b="1" dirty="0" smtClean="0">
                <a:solidFill>
                  <a:srgbClr val="002060"/>
                </a:solidFill>
                <a:latin typeface="Footlight MT Light"/>
                <a:ea typeface="华文新魏"/>
                <a:cs typeface="+mj-cs"/>
              </a:rPr>
              <a:t>弛禁派</a:t>
            </a:r>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395536" y="274638"/>
            <a:ext cx="8291264" cy="1143000"/>
          </a:xfrm>
        </p:spPr>
        <p:txBody>
          <a:bodyPr/>
          <a:lstStyle/>
          <a:p>
            <a:r>
              <a:rPr lang="en-US" altLang="zh-CN" b="1" dirty="0"/>
              <a:t>【</a:t>
            </a:r>
            <a:r>
              <a:rPr lang="zh-CN" altLang="en-US" b="1" dirty="0"/>
              <a:t>案例</a:t>
            </a:r>
            <a:r>
              <a:rPr lang="en-US" altLang="zh-CN" b="1" dirty="0" smtClean="0"/>
              <a:t>】</a:t>
            </a:r>
            <a:r>
              <a:rPr lang="zh-CN" altLang="en-US" b="1" dirty="0" smtClean="0"/>
              <a:t>：主禁派</a:t>
            </a:r>
            <a:endParaRPr lang="zh-CN" altLang="en-US" b="1" dirty="0"/>
          </a:p>
        </p:txBody>
      </p:sp>
      <p:sp>
        <p:nvSpPr>
          <p:cNvPr id="130051" name="Rectangle 3"/>
          <p:cNvSpPr>
            <a:spLocks noGrp="1" noChangeArrowheads="1"/>
          </p:cNvSpPr>
          <p:nvPr>
            <p:ph sz="quarter" idx="1"/>
          </p:nvPr>
        </p:nvSpPr>
        <p:spPr>
          <a:xfrm>
            <a:off x="611560" y="1752600"/>
            <a:ext cx="7999040" cy="3200400"/>
          </a:xfrm>
        </p:spPr>
        <p:txBody>
          <a:bodyPr/>
          <a:lstStyle/>
          <a:p>
            <a:pPr>
              <a:lnSpc>
                <a:spcPct val="90000"/>
              </a:lnSpc>
            </a:pPr>
            <a:r>
              <a:rPr lang="zh-CN" altLang="en-US" sz="2800" b="1" dirty="0">
                <a:latin typeface="+mj-ea"/>
                <a:ea typeface="+mj-ea"/>
              </a:rPr>
              <a:t>“以中国有用之财，填海外无穷之壑，易此害人之物，渐成病国之忧。日复一日，年复一年，臣不知伊于胡底！”</a:t>
            </a:r>
          </a:p>
          <a:p>
            <a:pPr>
              <a:lnSpc>
                <a:spcPct val="90000"/>
              </a:lnSpc>
            </a:pPr>
            <a:r>
              <a:rPr lang="zh-CN" altLang="en-US" sz="2800" b="1" dirty="0">
                <a:latin typeface="+mj-ea"/>
                <a:ea typeface="+mj-ea"/>
              </a:rPr>
              <a:t>“夫耗银之多，由于贩烟之盛，贩烟之盛，由于食烟之众。无吸食自无兴贩，无兴贩则外洋之烟自不来矣。宜先重治吸食 。”</a:t>
            </a:r>
          </a:p>
          <a:p>
            <a:pPr>
              <a:lnSpc>
                <a:spcPct val="90000"/>
              </a:lnSpc>
            </a:pPr>
            <a:r>
              <a:rPr lang="zh-CN" altLang="en-US" sz="2600" b="1" dirty="0">
                <a:latin typeface="+mj-ea"/>
                <a:ea typeface="+mj-ea"/>
              </a:rPr>
              <a:t>                  </a:t>
            </a:r>
            <a:r>
              <a:rPr lang="zh-CN" altLang="en-US" sz="2000" b="1" dirty="0">
                <a:latin typeface="+mj-ea"/>
                <a:ea typeface="+mj-ea"/>
              </a:rPr>
              <a:t>----</a:t>
            </a:r>
            <a:r>
              <a:rPr lang="zh-CN" altLang="en-US" sz="2000" dirty="0">
                <a:solidFill>
                  <a:srgbClr val="FF0000"/>
                </a:solidFill>
                <a:latin typeface="+mj-ea"/>
                <a:ea typeface="+mj-ea"/>
              </a:rPr>
              <a:t>黄爵滋</a:t>
            </a:r>
            <a:r>
              <a:rPr lang="zh-CN" altLang="en-US" sz="2000" b="1" dirty="0">
                <a:latin typeface="+mj-ea"/>
                <a:ea typeface="+mj-ea"/>
              </a:rPr>
              <a:t>（1793--1853）《严塞漏卮以培国本》</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imgsa.baidu.com/timg?image&amp;quality=80&amp;size=b9999_10000&amp;sec=1522245546919&amp;di=d88fa71f8b0bff00e0c83140905b1fc7&amp;imgtype=0&amp;src=http%3A%2F%2Fa.hiphotos.baidu.com%2Fzhidao%2Fpic%2Fitem%2F94cad1c8a786c917afc48412c13d70cf3ac757d2.jpg"/>
          <p:cNvPicPr>
            <a:picLocks noChangeAspect="1" noChangeArrowheads="1"/>
          </p:cNvPicPr>
          <p:nvPr/>
        </p:nvPicPr>
        <p:blipFill>
          <a:blip r:embed="rId2" cstate="print"/>
          <a:srcRect/>
          <a:stretch>
            <a:fillRect/>
          </a:stretch>
        </p:blipFill>
        <p:spPr bwMode="auto">
          <a:xfrm>
            <a:off x="251520" y="332656"/>
            <a:ext cx="3610372" cy="2769096"/>
          </a:xfrm>
          <a:prstGeom prst="rect">
            <a:avLst/>
          </a:prstGeom>
          <a:noFill/>
        </p:spPr>
      </p:pic>
      <p:sp>
        <p:nvSpPr>
          <p:cNvPr id="6" name="云形标注 5"/>
          <p:cNvSpPr/>
          <p:nvPr/>
        </p:nvSpPr>
        <p:spPr>
          <a:xfrm>
            <a:off x="3995936" y="2420888"/>
            <a:ext cx="4824536" cy="4032448"/>
          </a:xfrm>
          <a:prstGeom prst="cloudCallout">
            <a:avLst>
              <a:gd name="adj1" fmla="val -105029"/>
              <a:gd name="adj2" fmla="val -74429"/>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54" name="Rectangle 2"/>
          <p:cNvSpPr>
            <a:spLocks noGrp="1" noChangeArrowheads="1"/>
          </p:cNvSpPr>
          <p:nvPr>
            <p:ph sz="quarter" idx="1"/>
          </p:nvPr>
        </p:nvSpPr>
        <p:spPr>
          <a:xfrm>
            <a:off x="4860032" y="2852936"/>
            <a:ext cx="3308176" cy="3203848"/>
          </a:xfrm>
        </p:spPr>
        <p:txBody>
          <a:bodyPr>
            <a:normAutofit fontScale="92500" lnSpcReduction="10000"/>
          </a:bodyPr>
          <a:lstStyle/>
          <a:p>
            <a:r>
              <a:rPr lang="zh-CN" altLang="en-US" b="1" dirty="0">
                <a:latin typeface="+mj-ea"/>
                <a:ea typeface="+mj-ea"/>
              </a:rPr>
              <a:t>“流毒于天下，则为害甚巨，法当从严。若犹泄泄视之，是使数十年后，中原几无可以御敌之兵，且无可以充饷之银 。”</a:t>
            </a:r>
          </a:p>
          <a:p>
            <a:r>
              <a:rPr lang="zh-CN" altLang="en-US" b="1" dirty="0">
                <a:latin typeface="+mj-ea"/>
                <a:ea typeface="+mj-ea"/>
              </a:rPr>
              <a:t>             </a:t>
            </a:r>
            <a:r>
              <a:rPr lang="en-US" altLang="zh-CN" b="1" dirty="0">
                <a:latin typeface="+mj-ea"/>
                <a:ea typeface="+mj-ea"/>
              </a:rPr>
              <a:t>——</a:t>
            </a:r>
            <a:r>
              <a:rPr lang="zh-CN" altLang="en-US" b="1" dirty="0">
                <a:latin typeface="+mj-ea"/>
                <a:ea typeface="+mj-ea"/>
              </a:rPr>
              <a:t>（清）邵之堂</a:t>
            </a:r>
            <a:r>
              <a:rPr lang="en-US" altLang="zh-CN" b="1" dirty="0">
                <a:latin typeface="+mj-ea"/>
                <a:ea typeface="+mj-ea"/>
              </a:rPr>
              <a:t>《</a:t>
            </a:r>
            <a:r>
              <a:rPr lang="zh-CN" altLang="en-US" b="1" dirty="0">
                <a:latin typeface="+mj-ea"/>
                <a:ea typeface="+mj-ea"/>
              </a:rPr>
              <a:t>皇朝经世文统编</a:t>
            </a:r>
            <a:r>
              <a:rPr lang="en-US" altLang="zh-CN" b="1" dirty="0">
                <a:latin typeface="+mj-ea"/>
                <a:ea typeface="+mj-ea"/>
              </a:rPr>
              <a:t>》</a:t>
            </a:r>
            <a:r>
              <a:rPr lang="zh-CN" altLang="en-US" b="1" dirty="0">
                <a:latin typeface="+mj-ea"/>
                <a:ea typeface="+mj-ea"/>
              </a:rPr>
              <a:t>卷四十三</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title"/>
          </p:nvPr>
        </p:nvSpPr>
        <p:spPr>
          <a:xfrm>
            <a:off x="251520" y="188640"/>
            <a:ext cx="7498080" cy="1143000"/>
          </a:xfrm>
          <a:noFill/>
          <a:ln/>
        </p:spPr>
        <p:txBody>
          <a:bodyPr/>
          <a:lstStyle/>
          <a:p>
            <a:r>
              <a:rPr lang="zh-CN" altLang="en-US" b="1" dirty="0"/>
              <a:t>（2）禁烟运动</a:t>
            </a:r>
          </a:p>
        </p:txBody>
      </p:sp>
      <p:sp>
        <p:nvSpPr>
          <p:cNvPr id="75781" name="Rectangle 5"/>
          <p:cNvSpPr>
            <a:spLocks noChangeArrowheads="1"/>
          </p:cNvSpPr>
          <p:nvPr/>
        </p:nvSpPr>
        <p:spPr bwMode="auto">
          <a:xfrm>
            <a:off x="179512" y="1600200"/>
            <a:ext cx="4392488" cy="1543048"/>
          </a:xfrm>
          <a:prstGeom prst="rect">
            <a:avLst/>
          </a:prstGeom>
          <a:solidFill>
            <a:schemeClr val="bg1"/>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600" b="1" dirty="0">
                <a:latin typeface="+mj-ea"/>
                <a:ea typeface="+mj-ea"/>
              </a:rPr>
              <a:t>1839</a:t>
            </a:r>
            <a:r>
              <a:rPr lang="zh-CN" altLang="en-US" sz="2600" b="1" dirty="0">
                <a:latin typeface="+mj-ea"/>
                <a:ea typeface="+mj-ea"/>
              </a:rPr>
              <a:t>年</a:t>
            </a:r>
            <a:r>
              <a:rPr lang="en-US" altLang="zh-CN" sz="2600" b="1" dirty="0">
                <a:latin typeface="+mj-ea"/>
                <a:ea typeface="+mj-ea"/>
              </a:rPr>
              <a:t>6</a:t>
            </a:r>
            <a:r>
              <a:rPr lang="zh-CN" altLang="en-US" sz="2600" b="1" dirty="0">
                <a:latin typeface="+mj-ea"/>
                <a:ea typeface="+mj-ea"/>
              </a:rPr>
              <a:t>月</a:t>
            </a:r>
            <a:r>
              <a:rPr lang="en-US" altLang="zh-CN" sz="2600" b="1" dirty="0">
                <a:latin typeface="+mj-ea"/>
                <a:ea typeface="+mj-ea"/>
              </a:rPr>
              <a:t>3</a:t>
            </a:r>
            <a:r>
              <a:rPr lang="zh-CN" altLang="en-US" sz="2600" b="1" dirty="0">
                <a:latin typeface="+mj-ea"/>
                <a:ea typeface="+mj-ea"/>
              </a:rPr>
              <a:t>日至</a:t>
            </a:r>
            <a:r>
              <a:rPr lang="en-US" altLang="zh-CN" sz="2600" b="1" dirty="0">
                <a:latin typeface="+mj-ea"/>
                <a:ea typeface="+mj-ea"/>
              </a:rPr>
              <a:t>25 </a:t>
            </a:r>
            <a:r>
              <a:rPr lang="zh-CN" altLang="en-US" sz="2600" b="1" dirty="0">
                <a:latin typeface="+mj-ea"/>
                <a:ea typeface="+mj-ea"/>
              </a:rPr>
              <a:t>日，林则徐在广东虎门销毁所收缴</a:t>
            </a:r>
            <a:r>
              <a:rPr lang="zh-CN" altLang="en-US" sz="2600" b="1" dirty="0" smtClean="0">
                <a:latin typeface="+mj-ea"/>
                <a:ea typeface="+mj-ea"/>
              </a:rPr>
              <a:t>的鸦片。</a:t>
            </a:r>
            <a:endParaRPr lang="zh-CN" altLang="en-US" sz="2600" b="1" dirty="0">
              <a:latin typeface="+mj-ea"/>
              <a:ea typeface="+mj-ea"/>
            </a:endParaRPr>
          </a:p>
        </p:txBody>
      </p:sp>
      <p:pic>
        <p:nvPicPr>
          <p:cNvPr id="75782" name="Picture 6" descr="中国近代史：第一次鸦片战争 - 大地 - zjhzlzp的博客"/>
          <p:cNvPicPr>
            <a:picLocks noChangeAspect="1" noChangeArrowheads="1"/>
          </p:cNvPicPr>
          <p:nvPr/>
        </p:nvPicPr>
        <p:blipFill>
          <a:blip r:embed="rId2" cstate="print"/>
          <a:srcRect/>
          <a:stretch>
            <a:fillRect/>
          </a:stretch>
        </p:blipFill>
        <p:spPr bwMode="auto">
          <a:xfrm>
            <a:off x="4714876" y="2786058"/>
            <a:ext cx="4267200" cy="3197225"/>
          </a:xfrm>
          <a:prstGeom prst="rect">
            <a:avLst/>
          </a:prstGeom>
          <a:noFill/>
          <a:ln w="9525">
            <a:noFill/>
            <a:miter lim="800000"/>
            <a:headEnd/>
            <a:tailEnd/>
          </a:ln>
        </p:spPr>
      </p:pic>
      <p:pic>
        <p:nvPicPr>
          <p:cNvPr id="75783" name="Picture 7" descr="u=945774216,432091715&amp;fm=23&amp;gp=0"/>
          <p:cNvPicPr>
            <a:picLocks noChangeAspect="1" noChangeArrowheads="1"/>
          </p:cNvPicPr>
          <p:nvPr/>
        </p:nvPicPr>
        <p:blipFill>
          <a:blip r:embed="rId3" cstate="print"/>
          <a:srcRect/>
          <a:stretch>
            <a:fillRect/>
          </a:stretch>
        </p:blipFill>
        <p:spPr bwMode="auto">
          <a:xfrm>
            <a:off x="7286644" y="1"/>
            <a:ext cx="1419257" cy="2786058"/>
          </a:xfrm>
          <a:prstGeom prst="rect">
            <a:avLst/>
          </a:prstGeom>
          <a:noFill/>
          <a:ln w="9525">
            <a:noFill/>
            <a:miter lim="800000"/>
            <a:headEnd/>
            <a:tailEnd/>
          </a:ln>
        </p:spPr>
      </p:pic>
      <p:grpSp>
        <p:nvGrpSpPr>
          <p:cNvPr id="9" name="组合 8"/>
          <p:cNvGrpSpPr/>
          <p:nvPr/>
        </p:nvGrpSpPr>
        <p:grpSpPr>
          <a:xfrm>
            <a:off x="357158" y="3286124"/>
            <a:ext cx="4329143" cy="3000396"/>
            <a:chOff x="0" y="3564354"/>
            <a:chExt cx="4543425" cy="2921414"/>
          </a:xfrm>
        </p:grpSpPr>
        <p:sp>
          <p:nvSpPr>
            <p:cNvPr id="75779" name="Rectangle 3"/>
            <p:cNvSpPr>
              <a:spLocks noChangeArrowheads="1"/>
            </p:cNvSpPr>
            <p:nvPr/>
          </p:nvSpPr>
          <p:spPr bwMode="auto">
            <a:xfrm>
              <a:off x="1049636" y="6208769"/>
              <a:ext cx="2137124" cy="276999"/>
            </a:xfrm>
            <a:prstGeom prst="rect">
              <a:avLst/>
            </a:prstGeom>
            <a:noFill/>
            <a:ln w="9525">
              <a:noFill/>
              <a:miter lim="800000"/>
              <a:headEnd/>
              <a:tailEnd/>
            </a:ln>
            <a:effectLst/>
          </p:spPr>
          <p:txBody>
            <a:bodyPr wrap="none">
              <a:spAutoFit/>
            </a:bodyPr>
            <a:lstStyle/>
            <a:p>
              <a:r>
                <a:rPr lang="zh-CN" altLang="en-US" sz="1200" b="1" dirty="0"/>
                <a:t>虎门销烟（</a:t>
              </a:r>
              <a:r>
                <a:rPr lang="en-US" altLang="zh-CN" sz="1200" b="1" dirty="0" smtClean="0"/>
                <a:t>1839.6.3--6.25</a:t>
              </a:r>
              <a:r>
                <a:rPr lang="en-US" altLang="zh-CN" sz="1200" dirty="0" smtClean="0"/>
                <a:t> </a:t>
              </a:r>
              <a:r>
                <a:rPr lang="zh-CN" altLang="en-US" sz="1200" b="1" dirty="0"/>
                <a:t>）</a:t>
              </a:r>
            </a:p>
          </p:txBody>
        </p:sp>
        <p:pic>
          <p:nvPicPr>
            <p:cNvPr id="8" name="Picture 7" descr="20090222184930320"/>
            <p:cNvPicPr>
              <a:picLocks noChangeAspect="1" noChangeArrowheads="1"/>
            </p:cNvPicPr>
            <p:nvPr/>
          </p:nvPicPr>
          <p:blipFill>
            <a:blip r:embed="rId4"/>
            <a:srcRect l="6509" t="4330" r="4521" b="10968"/>
            <a:stretch>
              <a:fillRect/>
            </a:stretch>
          </p:blipFill>
          <p:spPr bwMode="auto">
            <a:xfrm>
              <a:off x="0" y="3564354"/>
              <a:ext cx="4543425" cy="2603082"/>
            </a:xfrm>
            <a:prstGeom prst="rect">
              <a:avLst/>
            </a:prstGeom>
            <a:noFill/>
            <a:ln w="9525">
              <a:noFill/>
              <a:miter lim="800000"/>
              <a:headEnd/>
              <a:tailEnd/>
            </a:ln>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sz="quarter" idx="1"/>
          </p:nvPr>
        </p:nvSpPr>
        <p:spPr>
          <a:xfrm>
            <a:off x="467544" y="2492896"/>
            <a:ext cx="8143056" cy="2625080"/>
          </a:xfrm>
        </p:spPr>
        <p:txBody>
          <a:bodyPr>
            <a:normAutofit/>
          </a:bodyPr>
          <a:lstStyle/>
          <a:p>
            <a:r>
              <a:rPr lang="zh-CN" altLang="en-US" b="1" dirty="0">
                <a:latin typeface="+mj-ea"/>
                <a:ea typeface="+mj-ea"/>
              </a:rPr>
              <a:t>中国禁烟运动  “给了我们一个战争的机会</a:t>
            </a:r>
            <a:r>
              <a:rPr lang="en-US" altLang="zh-CN" b="1" dirty="0">
                <a:latin typeface="+mj-ea"/>
                <a:ea typeface="+mj-ea"/>
              </a:rPr>
              <a:t>……</a:t>
            </a:r>
            <a:r>
              <a:rPr lang="zh-CN" altLang="en-US" b="1" dirty="0">
                <a:latin typeface="+mj-ea"/>
                <a:ea typeface="+mj-ea"/>
              </a:rPr>
              <a:t>可以使我们终于乘战胜之余威，</a:t>
            </a:r>
            <a:r>
              <a:rPr lang="zh-CN" altLang="en-US" b="1" u="sng" dirty="0">
                <a:solidFill>
                  <a:srgbClr val="CC0000"/>
                </a:solidFill>
                <a:latin typeface="+mj-ea"/>
                <a:ea typeface="+mj-ea"/>
              </a:rPr>
              <a:t>提出我们自己的条件，强迫中国接受</a:t>
            </a:r>
            <a:r>
              <a:rPr lang="zh-CN" altLang="en-US" b="1" u="sng" dirty="0">
                <a:latin typeface="+mj-ea"/>
                <a:ea typeface="+mj-ea"/>
              </a:rPr>
              <a:t>。</a:t>
            </a:r>
            <a:r>
              <a:rPr lang="zh-CN" altLang="en-US" b="1" dirty="0">
                <a:latin typeface="+mj-ea"/>
                <a:ea typeface="+mj-ea"/>
              </a:rPr>
              <a:t>这种机会也许不会再来，是不可能轻易放过的。</a:t>
            </a:r>
            <a:r>
              <a:rPr lang="zh-CN" altLang="en-US" b="1" dirty="0" smtClean="0">
                <a:latin typeface="+mj-ea"/>
                <a:ea typeface="+mj-ea"/>
              </a:rPr>
              <a:t>”</a:t>
            </a:r>
            <a:endParaRPr lang="en-US" altLang="zh-CN" b="1" dirty="0" smtClean="0">
              <a:latin typeface="+mj-ea"/>
              <a:ea typeface="+mj-ea"/>
            </a:endParaRPr>
          </a:p>
          <a:p>
            <a:r>
              <a:rPr lang="en-US" altLang="zh-CN" b="1" dirty="0" smtClean="0">
                <a:latin typeface="+mj-ea"/>
                <a:ea typeface="+mj-ea"/>
              </a:rPr>
              <a:t>                 </a:t>
            </a:r>
            <a:r>
              <a:rPr lang="en-US" altLang="zh-CN" sz="2000" b="1" dirty="0" smtClean="0">
                <a:latin typeface="+mj-ea"/>
                <a:ea typeface="+mj-ea"/>
              </a:rPr>
              <a:t>----《</a:t>
            </a:r>
            <a:r>
              <a:rPr lang="zh-CN" altLang="en-US" sz="2000" b="1" dirty="0">
                <a:latin typeface="+mj-ea"/>
                <a:ea typeface="+mj-ea"/>
              </a:rPr>
              <a:t>安得鲁</a:t>
            </a:r>
            <a:r>
              <a:rPr lang="en-US" altLang="zh-CN" sz="2000" b="1" dirty="0">
                <a:latin typeface="+mj-ea"/>
                <a:ea typeface="+mj-ea"/>
              </a:rPr>
              <a:t>· </a:t>
            </a:r>
            <a:r>
              <a:rPr lang="zh-CN" altLang="en-US" sz="2000" b="1" dirty="0">
                <a:latin typeface="+mj-ea"/>
                <a:ea typeface="+mj-ea"/>
              </a:rPr>
              <a:t>韩德森（英国商人 ）致拉本特函（东印度公司与中国协会主席 ）</a:t>
            </a:r>
            <a:r>
              <a:rPr lang="en-US" altLang="zh-CN" sz="2000" b="1" dirty="0">
                <a:latin typeface="+mj-ea"/>
                <a:ea typeface="+mj-ea"/>
              </a:rPr>
              <a:t>》</a:t>
            </a:r>
            <a:endParaRPr lang="en-US" altLang="zh-CN" sz="2000" dirty="0">
              <a:latin typeface="+mj-ea"/>
              <a:ea typeface="+mj-ea"/>
            </a:endParaRPr>
          </a:p>
        </p:txBody>
      </p:sp>
      <p:grpSp>
        <p:nvGrpSpPr>
          <p:cNvPr id="2" name="Group 3"/>
          <p:cNvGrpSpPr>
            <a:grpSpLocks/>
          </p:cNvGrpSpPr>
          <p:nvPr/>
        </p:nvGrpSpPr>
        <p:grpSpPr bwMode="auto">
          <a:xfrm>
            <a:off x="1380419" y="188640"/>
            <a:ext cx="2178615" cy="1655763"/>
            <a:chOff x="226" y="0"/>
            <a:chExt cx="1024" cy="1315"/>
          </a:xfrm>
        </p:grpSpPr>
        <p:pic>
          <p:nvPicPr>
            <p:cNvPr id="76804"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76805" name="Rectangle 5" descr="信纸"/>
            <p:cNvSpPr>
              <a:spLocks noChangeArrowheads="1"/>
            </p:cNvSpPr>
            <p:nvPr/>
          </p:nvSpPr>
          <p:spPr bwMode="auto">
            <a:xfrm>
              <a:off x="372" y="316"/>
              <a:ext cx="677" cy="413"/>
            </a:xfrm>
            <a:prstGeom prst="rect">
              <a:avLst/>
            </a:prstGeom>
            <a:noFill/>
            <a:ln w="9525">
              <a:noFill/>
              <a:miter lim="800000"/>
              <a:headEnd/>
              <a:tailEnd/>
            </a:ln>
            <a:effectLst/>
          </p:spPr>
          <p:txBody>
            <a:bodyPr wrap="square">
              <a:spAutoFit/>
            </a:bodyPr>
            <a:lstStyle/>
            <a:p>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152578" name="Picture 2" descr="http://inews.gtimg.com/newsapp_bt/0/56927850/640"/>
          <p:cNvPicPr>
            <a:picLocks noChangeAspect="1" noChangeArrowheads="1"/>
          </p:cNvPicPr>
          <p:nvPr/>
        </p:nvPicPr>
        <p:blipFill>
          <a:blip r:embed="rId3"/>
          <a:srcRect/>
          <a:stretch>
            <a:fillRect/>
          </a:stretch>
        </p:blipFill>
        <p:spPr bwMode="auto">
          <a:xfrm>
            <a:off x="4071934" y="428604"/>
            <a:ext cx="4652286" cy="1876422"/>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07504" y="116632"/>
            <a:ext cx="7498080" cy="1143000"/>
          </a:xfrm>
        </p:spPr>
        <p:txBody>
          <a:bodyPr/>
          <a:lstStyle/>
          <a:p>
            <a:r>
              <a:rPr lang="zh-CN" altLang="en-US" b="1" dirty="0"/>
              <a:t>（3）鸦片战争的爆发</a:t>
            </a:r>
          </a:p>
        </p:txBody>
      </p:sp>
      <p:sp>
        <p:nvSpPr>
          <p:cNvPr id="77827" name="Rectangle 3"/>
          <p:cNvSpPr>
            <a:spLocks noGrp="1" noChangeArrowheads="1"/>
          </p:cNvSpPr>
          <p:nvPr>
            <p:ph sz="quarter" idx="1"/>
          </p:nvPr>
        </p:nvSpPr>
        <p:spPr>
          <a:xfrm>
            <a:off x="4429124" y="2500306"/>
            <a:ext cx="4357718" cy="2714644"/>
          </a:xfrm>
        </p:spPr>
        <p:txBody>
          <a:bodyPr>
            <a:normAutofit/>
          </a:bodyPr>
          <a:lstStyle/>
          <a:p>
            <a:r>
              <a:rPr lang="en-US" b="1" dirty="0">
                <a:latin typeface="+mj-ea"/>
                <a:ea typeface="+mj-ea"/>
              </a:rPr>
              <a:t>①</a:t>
            </a:r>
            <a:r>
              <a:rPr lang="zh-CN" altLang="en-US" b="1" dirty="0">
                <a:latin typeface="+mj-ea"/>
                <a:ea typeface="+mj-ea"/>
              </a:rPr>
              <a:t>1840年4月，英国国会通过对华战争的决定。 </a:t>
            </a:r>
          </a:p>
          <a:p>
            <a:r>
              <a:rPr lang="en-US" b="1" dirty="0">
                <a:latin typeface="+mj-ea"/>
                <a:ea typeface="+mj-ea"/>
              </a:rPr>
              <a:t>②</a:t>
            </a:r>
            <a:r>
              <a:rPr lang="zh-CN" altLang="en-US" b="1" dirty="0">
                <a:latin typeface="+mj-ea"/>
                <a:ea typeface="+mj-ea"/>
              </a:rPr>
              <a:t> 1840年6月，英国侵华舰队封锁了珠江海口和广东海面。鸦片战争正式爆发</a:t>
            </a:r>
            <a:r>
              <a:rPr lang="zh-CN" altLang="en-US" b="1" dirty="0"/>
              <a:t>。</a:t>
            </a:r>
            <a:endParaRPr lang="zh-CN" altLang="en-US" dirty="0"/>
          </a:p>
        </p:txBody>
      </p:sp>
      <p:pic>
        <p:nvPicPr>
          <p:cNvPr id="5" name="内容占位符 8" descr="28111641110.png">
            <a:hlinkClick r:id="rId2" action="ppaction://hlinkfile"/>
          </p:cNvPr>
          <p:cNvPicPr>
            <a:picLocks noChangeAspect="1"/>
          </p:cNvPicPr>
          <p:nvPr/>
        </p:nvPicPr>
        <p:blipFill>
          <a:blip r:embed="rId3"/>
          <a:stretch>
            <a:fillRect/>
          </a:stretch>
        </p:blipFill>
        <p:spPr>
          <a:xfrm>
            <a:off x="571472" y="1500174"/>
            <a:ext cx="3857652" cy="4875001"/>
          </a:xfrm>
          <a:prstGeom prst="rect">
            <a:avLst/>
          </a:prstGeom>
          <a:ln w="38100" cap="sq">
            <a:solidFill>
              <a:srgbClr val="000000"/>
            </a:solidFill>
          </a:ln>
          <a:effectLst>
            <a:outerShdw blurRad="50800" dist="38100" dir="2700000" algn="tl" rotWithShape="0">
              <a:srgbClr val="000000">
                <a:alpha val="43000"/>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39552" y="333375"/>
            <a:ext cx="8231386" cy="768350"/>
          </a:xfrm>
          <a:noFill/>
          <a:ln/>
        </p:spPr>
        <p:txBody>
          <a:bodyPr/>
          <a:lstStyle/>
          <a:p>
            <a:r>
              <a:rPr lang="en-US" altLang="zh-CN" b="1" dirty="0"/>
              <a:t>3</a:t>
            </a:r>
            <a:r>
              <a:rPr lang="zh-CN" altLang="en-US" b="1" dirty="0"/>
              <a:t>、战争结果</a:t>
            </a:r>
          </a:p>
        </p:txBody>
      </p:sp>
      <p:sp>
        <p:nvSpPr>
          <p:cNvPr id="78851" name="Rectangle 3"/>
          <p:cNvSpPr>
            <a:spLocks noGrp="1" noChangeArrowheads="1"/>
          </p:cNvSpPr>
          <p:nvPr>
            <p:ph sz="quarter" idx="1"/>
          </p:nvPr>
        </p:nvSpPr>
        <p:spPr>
          <a:xfrm>
            <a:off x="428596" y="2143116"/>
            <a:ext cx="8143056" cy="3271846"/>
          </a:xfrm>
          <a:noFill/>
          <a:ln/>
        </p:spPr>
        <p:txBody>
          <a:bodyPr>
            <a:normAutofit fontScale="92500" lnSpcReduction="20000"/>
          </a:bodyPr>
          <a:lstStyle/>
          <a:p>
            <a:r>
              <a:rPr lang="zh-CN" altLang="en-US" sz="3200" b="1" dirty="0">
                <a:latin typeface="+mj-ea"/>
                <a:ea typeface="+mj-ea"/>
              </a:rPr>
              <a:t>战争以清政府的失败而告终。</a:t>
            </a:r>
          </a:p>
          <a:p>
            <a:r>
              <a:rPr lang="en-US" altLang="zh-CN" sz="2800" b="1" dirty="0" smtClean="0">
                <a:latin typeface="+mj-ea"/>
                <a:ea typeface="+mj-ea"/>
              </a:rPr>
              <a:t>1842.8.29</a:t>
            </a:r>
            <a:r>
              <a:rPr lang="zh-CN" altLang="en-US" sz="2800" b="1" dirty="0" smtClean="0">
                <a:latin typeface="+mj-ea"/>
                <a:ea typeface="+mj-ea"/>
              </a:rPr>
              <a:t>中英签订中国</a:t>
            </a:r>
            <a:r>
              <a:rPr lang="zh-CN" altLang="en-US" sz="2800" b="1" dirty="0" smtClean="0">
                <a:latin typeface="+mj-ea"/>
                <a:ea typeface="+mj-ea"/>
              </a:rPr>
              <a:t>近代史</a:t>
            </a:r>
            <a:endParaRPr lang="en-US" altLang="zh-CN" sz="2800" b="1" dirty="0" smtClean="0">
              <a:latin typeface="+mj-ea"/>
              <a:ea typeface="+mj-ea"/>
            </a:endParaRPr>
          </a:p>
          <a:p>
            <a:pPr>
              <a:buNone/>
            </a:pPr>
            <a:r>
              <a:rPr lang="zh-CN" altLang="en-US" sz="2800" b="1" dirty="0" smtClean="0">
                <a:latin typeface="+mj-ea"/>
                <a:ea typeface="+mj-ea"/>
              </a:rPr>
              <a:t>上</a:t>
            </a:r>
            <a:r>
              <a:rPr lang="zh-CN" altLang="en-US" sz="2800" b="1" dirty="0" smtClean="0">
                <a:latin typeface="+mj-ea"/>
                <a:ea typeface="+mj-ea"/>
              </a:rPr>
              <a:t>第一个不平等条约</a:t>
            </a:r>
            <a:r>
              <a:rPr lang="en-US" altLang="zh-CN" sz="2800" b="1" dirty="0">
                <a:solidFill>
                  <a:srgbClr val="FF0000"/>
                </a:solidFill>
                <a:latin typeface="+mj-ea"/>
                <a:ea typeface="+mj-ea"/>
              </a:rPr>
              <a:t>《</a:t>
            </a:r>
            <a:r>
              <a:rPr lang="zh-CN" altLang="en-US" sz="2800" b="1" dirty="0">
                <a:solidFill>
                  <a:srgbClr val="FF0000"/>
                </a:solidFill>
                <a:latin typeface="+mj-ea"/>
                <a:ea typeface="+mj-ea"/>
              </a:rPr>
              <a:t>南京条约</a:t>
            </a:r>
            <a:r>
              <a:rPr lang="en-US" altLang="zh-CN" sz="2800" b="1" dirty="0" smtClean="0">
                <a:solidFill>
                  <a:srgbClr val="FF0000"/>
                </a:solidFill>
                <a:latin typeface="+mj-ea"/>
                <a:ea typeface="+mj-ea"/>
              </a:rPr>
              <a:t>》</a:t>
            </a:r>
            <a:r>
              <a:rPr lang="zh-CN" altLang="en-US" sz="2800" b="1" dirty="0" smtClean="0">
                <a:latin typeface="+mj-ea"/>
                <a:ea typeface="+mj-ea"/>
              </a:rPr>
              <a:t>（耆英、伊里布与璞鼎查）</a:t>
            </a:r>
            <a:r>
              <a:rPr lang="zh-CN" altLang="en-US" sz="2800" b="1" dirty="0" smtClean="0">
                <a:latin typeface="+mj-ea"/>
                <a:ea typeface="+mj-ea"/>
              </a:rPr>
              <a:t>。</a:t>
            </a:r>
            <a:endParaRPr lang="en-US" altLang="zh-CN" sz="2800" b="1" dirty="0" smtClean="0">
              <a:latin typeface="+mj-ea"/>
              <a:ea typeface="+mj-ea"/>
            </a:endParaRPr>
          </a:p>
          <a:p>
            <a:pPr>
              <a:buFontTx/>
              <a:buNone/>
              <a:defRPr/>
            </a:pPr>
            <a:r>
              <a:rPr lang="zh-CN" altLang="en-US" sz="2800" b="1" dirty="0" smtClean="0">
                <a:latin typeface="+mn-ea"/>
              </a:rPr>
              <a:t>（</a:t>
            </a:r>
            <a:r>
              <a:rPr lang="en-US" altLang="zh-CN" sz="2800" b="1" dirty="0" smtClean="0">
                <a:latin typeface="+mn-ea"/>
              </a:rPr>
              <a:t>1</a:t>
            </a:r>
            <a:r>
              <a:rPr lang="zh-CN" altLang="en-US" sz="2800" b="1" dirty="0" smtClean="0">
                <a:latin typeface="+mn-ea"/>
              </a:rPr>
              <a:t>）割让香港</a:t>
            </a:r>
            <a:r>
              <a:rPr lang="zh-CN" altLang="en-US" sz="2800" b="1" dirty="0" smtClean="0">
                <a:solidFill>
                  <a:srgbClr val="FF0000"/>
                </a:solidFill>
                <a:latin typeface="+mn-ea"/>
              </a:rPr>
              <a:t>岛</a:t>
            </a:r>
            <a:r>
              <a:rPr lang="zh-CN" altLang="en-US" sz="2800" b="1" dirty="0" smtClean="0">
                <a:latin typeface="+mn-ea"/>
              </a:rPr>
              <a:t>；</a:t>
            </a:r>
          </a:p>
          <a:p>
            <a:pPr>
              <a:buFontTx/>
              <a:buNone/>
              <a:defRPr/>
            </a:pPr>
            <a:r>
              <a:rPr lang="zh-CN" altLang="en-US" sz="2800" b="1" dirty="0" smtClean="0">
                <a:latin typeface="+mn-ea"/>
              </a:rPr>
              <a:t>（</a:t>
            </a:r>
            <a:r>
              <a:rPr lang="en-US" altLang="zh-CN" sz="2800" b="1" dirty="0" smtClean="0">
                <a:latin typeface="+mn-ea"/>
              </a:rPr>
              <a:t>2</a:t>
            </a:r>
            <a:r>
              <a:rPr lang="zh-CN" altLang="en-US" sz="2800" b="1" dirty="0" smtClean="0">
                <a:latin typeface="+mn-ea"/>
              </a:rPr>
              <a:t>）赔偿白银</a:t>
            </a:r>
            <a:r>
              <a:rPr lang="en-US" altLang="zh-CN" sz="2800" b="1" dirty="0" smtClean="0">
                <a:latin typeface="+mn-ea"/>
              </a:rPr>
              <a:t>2100</a:t>
            </a:r>
            <a:r>
              <a:rPr lang="zh-CN" altLang="en-US" sz="2800" b="1" dirty="0" smtClean="0">
                <a:latin typeface="+mn-ea"/>
              </a:rPr>
              <a:t>万</a:t>
            </a:r>
            <a:r>
              <a:rPr lang="zh-CN" altLang="en-US" sz="2800" b="1" dirty="0" smtClean="0">
                <a:solidFill>
                  <a:srgbClr val="FF0000"/>
                </a:solidFill>
                <a:latin typeface="+mn-ea"/>
              </a:rPr>
              <a:t>银元</a:t>
            </a:r>
            <a:r>
              <a:rPr lang="zh-CN" altLang="en-US" sz="2800" b="1" dirty="0" smtClean="0">
                <a:latin typeface="+mn-ea"/>
              </a:rPr>
              <a:t>；</a:t>
            </a:r>
          </a:p>
          <a:p>
            <a:pPr>
              <a:buFontTx/>
              <a:buNone/>
              <a:defRPr/>
            </a:pPr>
            <a:r>
              <a:rPr lang="zh-CN" altLang="en-US" sz="2800" b="1" dirty="0" smtClean="0">
                <a:latin typeface="+mn-ea"/>
              </a:rPr>
              <a:t>（</a:t>
            </a:r>
            <a:r>
              <a:rPr lang="en-US" altLang="zh-CN" sz="2800" b="1" dirty="0" smtClean="0">
                <a:latin typeface="+mn-ea"/>
              </a:rPr>
              <a:t>3</a:t>
            </a:r>
            <a:r>
              <a:rPr lang="zh-CN" altLang="en-US" sz="2800" b="1" dirty="0" smtClean="0">
                <a:latin typeface="+mn-ea"/>
              </a:rPr>
              <a:t>）五口</a:t>
            </a:r>
            <a:r>
              <a:rPr lang="zh-CN" altLang="en-US" sz="2800" b="1" dirty="0" smtClean="0">
                <a:solidFill>
                  <a:srgbClr val="FF0000"/>
                </a:solidFill>
                <a:latin typeface="+mn-ea"/>
              </a:rPr>
              <a:t>通商</a:t>
            </a:r>
            <a:r>
              <a:rPr lang="zh-CN" altLang="en-US" sz="2800" b="1" dirty="0" smtClean="0">
                <a:latin typeface="+mn-ea"/>
              </a:rPr>
              <a:t>：广州、福州、厦门、宁波、上海；</a:t>
            </a:r>
          </a:p>
          <a:p>
            <a:pPr>
              <a:buFontTx/>
              <a:buNone/>
              <a:defRPr/>
            </a:pPr>
            <a:r>
              <a:rPr lang="zh-CN" altLang="en-US" sz="2800" b="1" dirty="0" smtClean="0">
                <a:latin typeface="+mn-ea"/>
              </a:rPr>
              <a:t>（</a:t>
            </a:r>
            <a:r>
              <a:rPr lang="en-US" altLang="zh-CN" sz="2800" b="1" dirty="0" smtClean="0">
                <a:latin typeface="+mn-ea"/>
              </a:rPr>
              <a:t>4</a:t>
            </a:r>
            <a:r>
              <a:rPr lang="zh-CN" altLang="en-US" sz="2800" b="1" dirty="0" smtClean="0">
                <a:latin typeface="+mn-ea"/>
              </a:rPr>
              <a:t>）协定</a:t>
            </a:r>
            <a:r>
              <a:rPr lang="zh-CN" altLang="en-US" sz="2800" b="1" dirty="0" smtClean="0">
                <a:solidFill>
                  <a:srgbClr val="FF0000"/>
                </a:solidFill>
                <a:latin typeface="+mn-ea"/>
              </a:rPr>
              <a:t>关税</a:t>
            </a:r>
            <a:r>
              <a:rPr lang="zh-CN" altLang="en-US" sz="2800" b="1" dirty="0" smtClean="0">
                <a:latin typeface="+mn-ea"/>
              </a:rPr>
              <a:t>（</a:t>
            </a:r>
            <a:r>
              <a:rPr lang="en-US" altLang="zh-CN" sz="2800" b="1" dirty="0" smtClean="0">
                <a:latin typeface="+mn-ea"/>
              </a:rPr>
              <a:t>5%</a:t>
            </a:r>
            <a:r>
              <a:rPr lang="zh-CN" altLang="en-US" sz="2800" b="1" dirty="0" smtClean="0">
                <a:latin typeface="+mn-ea"/>
              </a:rPr>
              <a:t>）等。</a:t>
            </a:r>
            <a:endParaRPr lang="en-US" altLang="zh-CN" sz="2800" b="1" dirty="0" smtClean="0">
              <a:latin typeface="+mn-ea"/>
            </a:endParaRPr>
          </a:p>
          <a:p>
            <a:endParaRPr lang="zh-CN" altLang="en-US" sz="2800" b="1" dirty="0">
              <a:latin typeface="+mj-ea"/>
              <a:ea typeface="+mj-ea"/>
            </a:endParaRPr>
          </a:p>
        </p:txBody>
      </p:sp>
      <p:sp>
        <p:nvSpPr>
          <p:cNvPr id="78854" name="Rectangle 6"/>
          <p:cNvSpPr>
            <a:spLocks noChangeArrowheads="1"/>
          </p:cNvSpPr>
          <p:nvPr/>
        </p:nvSpPr>
        <p:spPr bwMode="auto">
          <a:xfrm>
            <a:off x="4405313" y="5027613"/>
            <a:ext cx="184150" cy="457200"/>
          </a:xfrm>
          <a:prstGeom prst="rect">
            <a:avLst/>
          </a:prstGeom>
          <a:noFill/>
          <a:ln w="9525">
            <a:noFill/>
            <a:miter lim="800000"/>
            <a:headEnd/>
            <a:tailEnd/>
          </a:ln>
          <a:effectLst/>
        </p:spPr>
        <p:txBody>
          <a:bodyPr wrap="none">
            <a:spAutoFit/>
          </a:bodyPr>
          <a:lstStyle/>
          <a:p>
            <a:endParaRPr lang="zh-CN" altLang="en-US" sz="2400" b="1"/>
          </a:p>
        </p:txBody>
      </p:sp>
      <p:sp>
        <p:nvSpPr>
          <p:cNvPr id="78855" name="Rectangle 7"/>
          <p:cNvSpPr>
            <a:spLocks noChangeArrowheads="1"/>
          </p:cNvSpPr>
          <p:nvPr/>
        </p:nvSpPr>
        <p:spPr bwMode="auto">
          <a:xfrm>
            <a:off x="571472" y="4857760"/>
            <a:ext cx="8229600" cy="9906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endParaRPr lang="zh-CN" altLang="en-US" sz="3000" dirty="0"/>
          </a:p>
        </p:txBody>
      </p:sp>
      <p:pic>
        <p:nvPicPr>
          <p:cNvPr id="6" name="Picture 4" descr="806175887521"/>
          <p:cNvPicPr>
            <a:picLocks noChangeAspect="1" noChangeArrowheads="1"/>
          </p:cNvPicPr>
          <p:nvPr/>
        </p:nvPicPr>
        <p:blipFill>
          <a:blip r:embed="rId2"/>
          <a:srcRect l="3191" t="8556" r="4420"/>
          <a:stretch>
            <a:fillRect/>
          </a:stretch>
        </p:blipFill>
        <p:spPr bwMode="auto">
          <a:xfrm>
            <a:off x="5357818" y="142852"/>
            <a:ext cx="3443287" cy="2735264"/>
          </a:xfrm>
          <a:prstGeom prst="rect">
            <a:avLst/>
          </a:prstGeom>
          <a:noFill/>
          <a:ln w="9525">
            <a:noFill/>
            <a:miter lim="800000"/>
            <a:headEnd/>
            <a:tailEnd/>
          </a:ln>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latin typeface="+mn-ea"/>
              </a:rPr>
              <a:t>一系列不平等条约相继</a:t>
            </a:r>
            <a:r>
              <a:rPr lang="zh-CN" altLang="en-US" b="1" dirty="0" smtClean="0">
                <a:latin typeface="+mn-ea"/>
              </a:rPr>
              <a:t>签订</a:t>
            </a:r>
            <a:endParaRPr lang="zh-CN" altLang="en-US" dirty="0"/>
          </a:p>
        </p:txBody>
      </p:sp>
      <p:sp>
        <p:nvSpPr>
          <p:cNvPr id="3" name="内容占位符 2"/>
          <p:cNvSpPr>
            <a:spLocks noGrp="1"/>
          </p:cNvSpPr>
          <p:nvPr>
            <p:ph sz="quarter" idx="1"/>
          </p:nvPr>
        </p:nvSpPr>
        <p:spPr>
          <a:xfrm>
            <a:off x="914400" y="2357430"/>
            <a:ext cx="7772400" cy="2428892"/>
          </a:xfrm>
        </p:spPr>
        <p:txBody>
          <a:bodyPr/>
          <a:lstStyle/>
          <a:p>
            <a:r>
              <a:rPr lang="zh-CN" altLang="en-US" sz="2400" b="1" dirty="0" smtClean="0">
                <a:latin typeface="+mj-ea"/>
              </a:rPr>
              <a:t>（</a:t>
            </a:r>
            <a:r>
              <a:rPr lang="en-US" altLang="zh-CN" sz="2400" b="1" dirty="0" smtClean="0">
                <a:latin typeface="+mj-ea"/>
              </a:rPr>
              <a:t>1</a:t>
            </a:r>
            <a:r>
              <a:rPr lang="zh-CN" altLang="en-US" sz="2400" b="1" dirty="0" smtClean="0">
                <a:latin typeface="+mj-ea"/>
              </a:rPr>
              <a:t>）</a:t>
            </a:r>
            <a:r>
              <a:rPr lang="en-US" altLang="zh-CN" sz="2400" b="1" dirty="0" smtClean="0">
                <a:latin typeface="+mj-ea"/>
              </a:rPr>
              <a:t>1843.10.8</a:t>
            </a:r>
            <a:r>
              <a:rPr lang="zh-CN" altLang="en-US" sz="2400" b="1" dirty="0" smtClean="0">
                <a:latin typeface="+mj-ea"/>
              </a:rPr>
              <a:t>中英签订</a:t>
            </a:r>
            <a:r>
              <a:rPr lang="en-US" altLang="zh-CN" sz="2400" b="1" dirty="0" smtClean="0">
                <a:solidFill>
                  <a:srgbClr val="FF0000"/>
                </a:solidFill>
                <a:latin typeface="+mj-ea"/>
              </a:rPr>
              <a:t>《</a:t>
            </a:r>
            <a:r>
              <a:rPr lang="zh-CN" altLang="en-US" sz="2400" b="1" dirty="0" smtClean="0">
                <a:solidFill>
                  <a:srgbClr val="FF0000"/>
                </a:solidFill>
                <a:latin typeface="+mj-ea"/>
              </a:rPr>
              <a:t>虎门条约</a:t>
            </a:r>
            <a:r>
              <a:rPr lang="en-US" altLang="zh-CN" sz="2400" b="1" dirty="0" smtClean="0">
                <a:solidFill>
                  <a:srgbClr val="FF0000"/>
                </a:solidFill>
                <a:latin typeface="+mj-ea"/>
              </a:rPr>
              <a:t>》</a:t>
            </a:r>
            <a:r>
              <a:rPr lang="zh-CN" altLang="en-US" sz="2400" b="1" dirty="0" smtClean="0">
                <a:latin typeface="+mj-ea"/>
              </a:rPr>
              <a:t>。</a:t>
            </a:r>
          </a:p>
          <a:p>
            <a:r>
              <a:rPr lang="zh-CN" altLang="en-US" sz="2400" b="1" dirty="0" smtClean="0">
                <a:latin typeface="+mj-ea"/>
              </a:rPr>
              <a:t>（</a:t>
            </a:r>
            <a:r>
              <a:rPr lang="en-US" altLang="zh-CN" sz="2400" b="1" dirty="0" smtClean="0">
                <a:latin typeface="+mj-ea"/>
              </a:rPr>
              <a:t>2</a:t>
            </a:r>
            <a:r>
              <a:rPr lang="zh-CN" altLang="en-US" sz="2400" b="1" dirty="0" smtClean="0">
                <a:latin typeface="+mj-ea"/>
              </a:rPr>
              <a:t>）</a:t>
            </a:r>
            <a:r>
              <a:rPr lang="en-US" altLang="zh-CN" sz="2400" b="1" dirty="0" smtClean="0">
                <a:latin typeface="+mj-ea"/>
              </a:rPr>
              <a:t>1844.7.3</a:t>
            </a:r>
            <a:r>
              <a:rPr lang="zh-CN" altLang="en-US" sz="2400" b="1" dirty="0" smtClean="0">
                <a:latin typeface="+mj-ea"/>
              </a:rPr>
              <a:t>中美签订</a:t>
            </a:r>
            <a:r>
              <a:rPr lang="en-US" altLang="zh-CN" sz="2400" b="1" dirty="0" smtClean="0">
                <a:solidFill>
                  <a:srgbClr val="FF0000"/>
                </a:solidFill>
                <a:latin typeface="+mj-ea"/>
              </a:rPr>
              <a:t>《</a:t>
            </a:r>
            <a:r>
              <a:rPr lang="zh-CN" altLang="en-US" sz="2400" b="1" dirty="0" smtClean="0">
                <a:solidFill>
                  <a:srgbClr val="FF0000"/>
                </a:solidFill>
                <a:latin typeface="+mj-ea"/>
              </a:rPr>
              <a:t>望厦条约</a:t>
            </a:r>
            <a:r>
              <a:rPr lang="en-US" altLang="zh-CN" sz="2400" b="1" dirty="0" smtClean="0">
                <a:solidFill>
                  <a:srgbClr val="FF0000"/>
                </a:solidFill>
                <a:latin typeface="+mj-ea"/>
              </a:rPr>
              <a:t>》</a:t>
            </a:r>
            <a:r>
              <a:rPr lang="zh-CN" altLang="en-US" sz="2400" b="1" dirty="0" smtClean="0">
                <a:latin typeface="+mj-ea"/>
              </a:rPr>
              <a:t>（耆英、顾盛</a:t>
            </a:r>
            <a:r>
              <a:rPr lang="zh-CN" altLang="en-US" sz="2400" b="1" dirty="0" smtClean="0">
                <a:latin typeface="+mj-ea"/>
              </a:rPr>
              <a:t>）。</a:t>
            </a:r>
            <a:endParaRPr lang="en-US" altLang="zh-CN" sz="2400" b="1" dirty="0" smtClean="0">
              <a:latin typeface="+mj-ea"/>
            </a:endParaRPr>
          </a:p>
          <a:p>
            <a:r>
              <a:rPr lang="zh-CN" altLang="en-US" sz="2400" b="1" dirty="0" smtClean="0">
                <a:latin typeface="+mj-ea"/>
              </a:rPr>
              <a:t>（</a:t>
            </a:r>
            <a:r>
              <a:rPr lang="en-US" altLang="zh-CN" sz="2400" b="1" dirty="0" smtClean="0">
                <a:latin typeface="+mj-ea"/>
              </a:rPr>
              <a:t>3</a:t>
            </a:r>
            <a:r>
              <a:rPr lang="zh-CN" altLang="en-US" sz="2400" b="1" dirty="0" smtClean="0">
                <a:latin typeface="+mj-ea"/>
              </a:rPr>
              <a:t>）</a:t>
            </a:r>
            <a:r>
              <a:rPr lang="en-US" altLang="zh-CN" sz="2400" b="1" dirty="0" smtClean="0">
                <a:latin typeface="+mj-ea"/>
              </a:rPr>
              <a:t>10.24</a:t>
            </a:r>
            <a:r>
              <a:rPr lang="zh-CN" altLang="en-US" sz="2400" b="1" dirty="0" smtClean="0">
                <a:latin typeface="+mj-ea"/>
              </a:rPr>
              <a:t>中法签订</a:t>
            </a:r>
            <a:r>
              <a:rPr lang="en-US" altLang="zh-CN" sz="2400" b="1" dirty="0" smtClean="0">
                <a:solidFill>
                  <a:srgbClr val="FF0000"/>
                </a:solidFill>
                <a:latin typeface="+mj-ea"/>
              </a:rPr>
              <a:t>《</a:t>
            </a:r>
            <a:r>
              <a:rPr lang="zh-CN" altLang="en-US" sz="2400" b="1" dirty="0" smtClean="0">
                <a:solidFill>
                  <a:srgbClr val="FF0000"/>
                </a:solidFill>
                <a:latin typeface="+mj-ea"/>
              </a:rPr>
              <a:t>黄埔条约</a:t>
            </a:r>
            <a:r>
              <a:rPr lang="en-US" altLang="zh-CN" sz="2400" b="1" dirty="0" smtClean="0">
                <a:solidFill>
                  <a:srgbClr val="FF0000"/>
                </a:solidFill>
                <a:latin typeface="+mj-ea"/>
              </a:rPr>
              <a:t>》</a:t>
            </a:r>
            <a:r>
              <a:rPr lang="zh-CN" altLang="en-US" sz="2400" b="1" dirty="0" smtClean="0">
                <a:latin typeface="+mj-ea"/>
              </a:rPr>
              <a:t>（耆英、拉萼尼）</a:t>
            </a:r>
            <a:r>
              <a:rPr lang="zh-CN" altLang="en-US" sz="2400" b="1" dirty="0" smtClean="0">
                <a:latin typeface="+mj-ea"/>
              </a:rPr>
              <a:t>。</a:t>
            </a:r>
            <a:endParaRPr lang="en-US" altLang="zh-CN" sz="2400" b="1" dirty="0" smtClean="0">
              <a:latin typeface="+mj-ea"/>
            </a:endParaRPr>
          </a:p>
          <a:p>
            <a:r>
              <a:rPr lang="zh-CN" altLang="en-US" sz="2400" b="1" dirty="0" smtClean="0">
                <a:latin typeface="+mj-ea"/>
              </a:rPr>
              <a:t>通过一系列</a:t>
            </a:r>
            <a:r>
              <a:rPr lang="zh-CN" altLang="en-US" sz="2400" b="1" dirty="0" smtClean="0">
                <a:solidFill>
                  <a:srgbClr val="FF0000"/>
                </a:solidFill>
                <a:latin typeface="+mj-ea"/>
              </a:rPr>
              <a:t>不平等条约</a:t>
            </a:r>
            <a:r>
              <a:rPr lang="zh-CN" altLang="en-US" sz="2400" b="1" dirty="0" smtClean="0">
                <a:latin typeface="+mj-ea"/>
              </a:rPr>
              <a:t>，英国等西方列强在中国攫取了大量侵略</a:t>
            </a:r>
            <a:r>
              <a:rPr lang="zh-CN" altLang="en-US" sz="2400" b="1" dirty="0" smtClean="0">
                <a:solidFill>
                  <a:srgbClr val="FF0000"/>
                </a:solidFill>
                <a:latin typeface="+mj-ea"/>
              </a:rPr>
              <a:t>特权</a:t>
            </a:r>
            <a:r>
              <a:rPr lang="zh-CN" altLang="en-US" sz="2400" b="1" dirty="0" smtClean="0">
                <a:latin typeface="+mj-ea"/>
              </a:rPr>
              <a:t>。</a:t>
            </a:r>
            <a:endParaRPr lang="zh-CN" altLang="en-US" sz="2400" b="1" dirty="0" smtClean="0">
              <a:latin typeface="+mj-ea"/>
            </a:endParaRPr>
          </a:p>
          <a:p>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536" y="279400"/>
            <a:ext cx="8291264" cy="1017588"/>
          </a:xfrm>
        </p:spPr>
        <p:txBody>
          <a:bodyPr/>
          <a:lstStyle/>
          <a:p>
            <a:r>
              <a:rPr lang="zh-CN" altLang="en-US" sz="3800" b="1" dirty="0"/>
              <a:t>4、鸦片战争成为中国近代史的起点</a:t>
            </a:r>
          </a:p>
        </p:txBody>
      </p:sp>
      <p:sp>
        <p:nvSpPr>
          <p:cNvPr id="79875" name="Rectangle 3"/>
          <p:cNvSpPr>
            <a:spLocks noGrp="1" noChangeArrowheads="1"/>
          </p:cNvSpPr>
          <p:nvPr>
            <p:ph sz="quarter" idx="1"/>
          </p:nvPr>
        </p:nvSpPr>
        <p:spPr>
          <a:xfrm>
            <a:off x="4643438" y="1928802"/>
            <a:ext cx="3960440" cy="3810744"/>
          </a:xfrm>
        </p:spPr>
        <p:txBody>
          <a:bodyPr/>
          <a:lstStyle/>
          <a:p>
            <a:r>
              <a:rPr lang="zh-CN" altLang="en-US" sz="2800" b="1" dirty="0">
                <a:latin typeface="+mj-ea"/>
                <a:ea typeface="+mj-ea"/>
              </a:rPr>
              <a:t>（1）随着资本-帝国主义的入侵，中国逐步变成了半殖民地半封建社会。</a:t>
            </a:r>
          </a:p>
          <a:p>
            <a:r>
              <a:rPr lang="zh-CN" altLang="en-US" sz="2800" b="1" dirty="0">
                <a:latin typeface="+mj-ea"/>
                <a:ea typeface="+mj-ea"/>
              </a:rPr>
              <a:t>（</a:t>
            </a:r>
            <a:r>
              <a:rPr lang="en-US" altLang="zh-CN" sz="2800" b="1" dirty="0">
                <a:latin typeface="+mj-ea"/>
                <a:ea typeface="+mj-ea"/>
              </a:rPr>
              <a:t>2</a:t>
            </a:r>
            <a:r>
              <a:rPr lang="en-US" sz="2800" b="1" dirty="0" smtClean="0">
                <a:latin typeface="+mj-ea"/>
                <a:ea typeface="+mj-ea"/>
              </a:rPr>
              <a:t>）</a:t>
            </a:r>
            <a:r>
              <a:rPr lang="zh-CN" altLang="en-US" sz="2800" b="1" dirty="0" smtClean="0">
                <a:latin typeface="+mj-ea"/>
                <a:ea typeface="+mj-ea"/>
              </a:rPr>
              <a:t>中国人民</a:t>
            </a:r>
            <a:r>
              <a:rPr lang="zh-CN" altLang="en-US" sz="2800" b="1" dirty="0">
                <a:latin typeface="+mj-ea"/>
                <a:ea typeface="+mj-ea"/>
              </a:rPr>
              <a:t>逐渐开始了反帝反封建的资产阶级民主革命。</a:t>
            </a:r>
          </a:p>
        </p:txBody>
      </p:sp>
      <p:pic>
        <p:nvPicPr>
          <p:cNvPr id="6" name="Picture 4" descr="2007927164328167">
            <a:hlinkClick r:id="rId2"/>
          </p:cNvPr>
          <p:cNvPicPr>
            <a:picLocks noChangeAspect="1" noChangeArrowheads="1"/>
          </p:cNvPicPr>
          <p:nvPr/>
        </p:nvPicPr>
        <p:blipFill>
          <a:blip r:embed="rId3" cstate="print"/>
          <a:srcRect/>
          <a:stretch>
            <a:fillRect/>
          </a:stretch>
        </p:blipFill>
        <p:spPr bwMode="auto">
          <a:xfrm>
            <a:off x="357158" y="1643050"/>
            <a:ext cx="4033712" cy="493782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4479925" y="3048000"/>
            <a:ext cx="184150" cy="762000"/>
          </a:xfrm>
          <a:prstGeom prst="rect">
            <a:avLst/>
          </a:prstGeom>
          <a:noFill/>
          <a:ln w="9525">
            <a:noFill/>
            <a:miter lim="800000"/>
            <a:headEnd/>
            <a:tailEnd/>
          </a:ln>
          <a:effectLst/>
        </p:spPr>
        <p:txBody>
          <a:bodyPr wrap="none">
            <a:spAutoFit/>
          </a:bodyPr>
          <a:lstStyle/>
          <a:p>
            <a:pPr>
              <a:defRPr/>
            </a:pPr>
            <a:endParaRPr lang="zh-CN" altLang="zh-CN" sz="4400">
              <a:solidFill>
                <a:schemeClr val="tx2"/>
              </a:solidFill>
              <a:effectLst>
                <a:outerShdw blurRad="38100" dist="38100" dir="2700000" algn="tl">
                  <a:srgbClr val="000000"/>
                </a:outerShdw>
              </a:effectLst>
              <a:ea typeface="宋体" pitchFamily="2" charset="-122"/>
            </a:endParaRPr>
          </a:p>
        </p:txBody>
      </p:sp>
      <p:sp>
        <p:nvSpPr>
          <p:cNvPr id="77860" name="Text Box 4"/>
          <p:cNvSpPr txBox="1">
            <a:spLocks noChangeArrowheads="1"/>
          </p:cNvSpPr>
          <p:nvPr/>
        </p:nvSpPr>
        <p:spPr bwMode="auto">
          <a:xfrm>
            <a:off x="2643160" y="214290"/>
            <a:ext cx="3048000" cy="461952"/>
          </a:xfrm>
          <a:prstGeom prst="rect">
            <a:avLst/>
          </a:prstGeom>
          <a:solidFill>
            <a:schemeClr val="bg1"/>
          </a:solidFill>
          <a:ln w="25400">
            <a:solidFill>
              <a:schemeClr val="tx1"/>
            </a:solidFill>
            <a:miter lim="800000"/>
            <a:headEnd/>
            <a:tailEnd/>
          </a:ln>
        </p:spPr>
        <p:txBody>
          <a:bodyPr>
            <a:spAutoFit/>
          </a:bodyPr>
          <a:lstStyle/>
          <a:p>
            <a:pPr algn="ctr">
              <a:spcBef>
                <a:spcPct val="50000"/>
              </a:spcBef>
            </a:pPr>
            <a:r>
              <a:rPr lang="en-US" altLang="zh-CN" sz="2400" b="1" dirty="0">
                <a:solidFill>
                  <a:schemeClr val="tx1"/>
                </a:solidFill>
                <a:latin typeface="Tahoma" pitchFamily="34" charset="0"/>
                <a:ea typeface="宋体" charset="-122"/>
              </a:rPr>
              <a:t> </a:t>
            </a:r>
            <a:r>
              <a:rPr lang="zh-CN" altLang="en-US" sz="2400" b="1" dirty="0">
                <a:solidFill>
                  <a:schemeClr val="tx1"/>
                </a:solidFill>
                <a:latin typeface="华文新魏" pitchFamily="2" charset="-122"/>
                <a:ea typeface="华文新魏" pitchFamily="2" charset="-122"/>
              </a:rPr>
              <a:t>鸦 片 战 争的影响</a:t>
            </a:r>
          </a:p>
        </p:txBody>
      </p:sp>
      <p:sp>
        <p:nvSpPr>
          <p:cNvPr id="77861" name="Text Box 5"/>
          <p:cNvSpPr txBox="1">
            <a:spLocks noChangeArrowheads="1"/>
          </p:cNvSpPr>
          <p:nvPr/>
        </p:nvSpPr>
        <p:spPr bwMode="auto">
          <a:xfrm>
            <a:off x="642910" y="642918"/>
            <a:ext cx="1212850" cy="461665"/>
          </a:xfrm>
          <a:prstGeom prst="rect">
            <a:avLst/>
          </a:prstGeom>
          <a:solidFill>
            <a:schemeClr val="bg1"/>
          </a:solidFill>
          <a:ln w="25400" algn="ctr">
            <a:solidFill>
              <a:schemeClr val="tx1"/>
            </a:solidFill>
            <a:miter lim="800000"/>
            <a:headEnd/>
            <a:tailEnd/>
          </a:ln>
        </p:spPr>
        <p:txBody>
          <a:bodyPr>
            <a:spAutoFit/>
          </a:bodyPr>
          <a:lstStyle/>
          <a:p>
            <a:pPr algn="ctr">
              <a:spcBef>
                <a:spcPct val="50000"/>
              </a:spcBef>
            </a:pPr>
            <a:r>
              <a:rPr lang="zh-CN" altLang="en-US" sz="2400" b="1" dirty="0">
                <a:latin typeface="华文新魏" pitchFamily="2" charset="-122"/>
                <a:ea typeface="华文新魏" pitchFamily="2" charset="-122"/>
              </a:rPr>
              <a:t>战 </a:t>
            </a:r>
            <a:r>
              <a:rPr lang="zh-CN" altLang="en-US" sz="2400" b="1" dirty="0" smtClean="0">
                <a:latin typeface="华文新魏" pitchFamily="2" charset="-122"/>
                <a:ea typeface="华文新魏" pitchFamily="2" charset="-122"/>
              </a:rPr>
              <a:t>前</a:t>
            </a:r>
            <a:endParaRPr lang="zh-CN" altLang="en-US" sz="2400" b="1" dirty="0">
              <a:latin typeface="华文新魏" pitchFamily="2" charset="-122"/>
              <a:ea typeface="华文新魏" pitchFamily="2" charset="-122"/>
            </a:endParaRPr>
          </a:p>
        </p:txBody>
      </p:sp>
      <p:sp>
        <p:nvSpPr>
          <p:cNvPr id="77862" name="Text Box 6"/>
          <p:cNvSpPr txBox="1">
            <a:spLocks noChangeArrowheads="1"/>
          </p:cNvSpPr>
          <p:nvPr/>
        </p:nvSpPr>
        <p:spPr bwMode="auto">
          <a:xfrm>
            <a:off x="6500826" y="571480"/>
            <a:ext cx="1385888" cy="461665"/>
          </a:xfrm>
          <a:prstGeom prst="rect">
            <a:avLst/>
          </a:prstGeom>
          <a:solidFill>
            <a:schemeClr val="bg1"/>
          </a:solidFill>
          <a:ln w="25400" algn="ctr">
            <a:solidFill>
              <a:schemeClr val="tx1"/>
            </a:solidFill>
            <a:miter lim="800000"/>
            <a:headEnd/>
            <a:tailEnd/>
          </a:ln>
        </p:spPr>
        <p:txBody>
          <a:bodyPr>
            <a:spAutoFit/>
          </a:bodyPr>
          <a:lstStyle/>
          <a:p>
            <a:pPr algn="ctr">
              <a:spcBef>
                <a:spcPct val="50000"/>
              </a:spcBef>
            </a:pPr>
            <a:r>
              <a:rPr lang="zh-CN" altLang="en-US" sz="2400" b="1" dirty="0">
                <a:latin typeface="华文新魏" pitchFamily="2" charset="-122"/>
                <a:ea typeface="华文新魏" pitchFamily="2" charset="-122"/>
              </a:rPr>
              <a:t>战  后</a:t>
            </a:r>
          </a:p>
        </p:txBody>
      </p:sp>
      <p:sp>
        <p:nvSpPr>
          <p:cNvPr id="77863" name="Line 7"/>
          <p:cNvSpPr>
            <a:spLocks noChangeShapeType="1"/>
          </p:cNvSpPr>
          <p:nvPr/>
        </p:nvSpPr>
        <p:spPr bwMode="auto">
          <a:xfrm>
            <a:off x="1263623" y="495271"/>
            <a:ext cx="1295400" cy="0"/>
          </a:xfrm>
          <a:prstGeom prst="line">
            <a:avLst/>
          </a:prstGeom>
          <a:noFill/>
          <a:ln w="41275">
            <a:solidFill>
              <a:srgbClr val="C00000"/>
            </a:solidFill>
            <a:miter lim="800000"/>
            <a:headEnd/>
            <a:tailEnd/>
          </a:ln>
        </p:spPr>
        <p:txBody>
          <a:bodyPr wrap="none"/>
          <a:lstStyle/>
          <a:p>
            <a:endParaRPr lang="zh-CN" altLang="en-US"/>
          </a:p>
        </p:txBody>
      </p:sp>
      <p:sp>
        <p:nvSpPr>
          <p:cNvPr id="77864" name="Line 8"/>
          <p:cNvSpPr>
            <a:spLocks noChangeShapeType="1"/>
          </p:cNvSpPr>
          <p:nvPr/>
        </p:nvSpPr>
        <p:spPr bwMode="auto">
          <a:xfrm>
            <a:off x="5715008" y="428604"/>
            <a:ext cx="1447800" cy="0"/>
          </a:xfrm>
          <a:prstGeom prst="line">
            <a:avLst/>
          </a:prstGeom>
          <a:noFill/>
          <a:ln w="41275">
            <a:solidFill>
              <a:srgbClr val="C00000"/>
            </a:solidFill>
            <a:miter lim="800000"/>
            <a:headEnd/>
            <a:tailEnd/>
          </a:ln>
        </p:spPr>
        <p:txBody>
          <a:bodyPr wrap="none"/>
          <a:lstStyle/>
          <a:p>
            <a:endParaRPr lang="zh-CN" altLang="en-US"/>
          </a:p>
        </p:txBody>
      </p:sp>
      <p:sp>
        <p:nvSpPr>
          <p:cNvPr id="77865" name="Line 9"/>
          <p:cNvSpPr>
            <a:spLocks noChangeShapeType="1"/>
          </p:cNvSpPr>
          <p:nvPr/>
        </p:nvSpPr>
        <p:spPr bwMode="auto">
          <a:xfrm flipH="1">
            <a:off x="7143768" y="428604"/>
            <a:ext cx="0" cy="152397"/>
          </a:xfrm>
          <a:prstGeom prst="line">
            <a:avLst/>
          </a:prstGeom>
          <a:noFill/>
          <a:ln w="38100">
            <a:solidFill>
              <a:srgbClr val="C00000"/>
            </a:solidFill>
            <a:miter lim="800000"/>
            <a:headEnd/>
            <a:tailEnd/>
          </a:ln>
        </p:spPr>
        <p:txBody>
          <a:bodyPr wrap="none"/>
          <a:lstStyle/>
          <a:p>
            <a:endParaRPr lang="zh-CN" altLang="en-US"/>
          </a:p>
        </p:txBody>
      </p:sp>
      <p:sp>
        <p:nvSpPr>
          <p:cNvPr id="77866" name="Line 10"/>
          <p:cNvSpPr>
            <a:spLocks noChangeShapeType="1"/>
          </p:cNvSpPr>
          <p:nvPr/>
        </p:nvSpPr>
        <p:spPr bwMode="auto">
          <a:xfrm>
            <a:off x="1263623" y="495271"/>
            <a:ext cx="0" cy="152397"/>
          </a:xfrm>
          <a:prstGeom prst="line">
            <a:avLst/>
          </a:prstGeom>
          <a:noFill/>
          <a:ln w="38100">
            <a:solidFill>
              <a:srgbClr val="C00000"/>
            </a:solidFill>
            <a:miter lim="800000"/>
            <a:headEnd/>
            <a:tailEnd/>
          </a:ln>
        </p:spPr>
        <p:txBody>
          <a:bodyPr wrap="none"/>
          <a:lstStyle/>
          <a:p>
            <a:endParaRPr lang="zh-CN" altLang="en-US"/>
          </a:p>
        </p:txBody>
      </p:sp>
      <p:sp>
        <p:nvSpPr>
          <p:cNvPr id="77855" name="Text Box 12"/>
          <p:cNvSpPr txBox="1">
            <a:spLocks noChangeArrowheads="1"/>
          </p:cNvSpPr>
          <p:nvPr/>
        </p:nvSpPr>
        <p:spPr bwMode="auto">
          <a:xfrm>
            <a:off x="1428720" y="1285860"/>
            <a:ext cx="1212850" cy="461963"/>
          </a:xfrm>
          <a:prstGeom prst="rect">
            <a:avLst/>
          </a:prstGeom>
          <a:solidFill>
            <a:schemeClr val="bg1"/>
          </a:solidFill>
          <a:ln w="25400" algn="ctr">
            <a:solidFill>
              <a:schemeClr val="tx1"/>
            </a:solidFill>
            <a:miter lim="800000"/>
            <a:headEnd/>
            <a:tailEnd/>
          </a:ln>
        </p:spPr>
        <p:txBody>
          <a:bodyPr>
            <a:spAutoFit/>
          </a:bodyPr>
          <a:lstStyle/>
          <a:p>
            <a:pPr>
              <a:spcBef>
                <a:spcPct val="50000"/>
              </a:spcBef>
            </a:pPr>
            <a:r>
              <a:rPr lang="zh-CN" altLang="en-US" sz="2400" b="1" dirty="0">
                <a:latin typeface="华文新魏" pitchFamily="2" charset="-122"/>
                <a:ea typeface="华文新魏" pitchFamily="2" charset="-122"/>
              </a:rPr>
              <a:t>完整</a:t>
            </a:r>
          </a:p>
        </p:txBody>
      </p:sp>
      <p:sp>
        <p:nvSpPr>
          <p:cNvPr id="77856" name="Text Box 13"/>
          <p:cNvSpPr txBox="1">
            <a:spLocks noChangeArrowheads="1"/>
          </p:cNvSpPr>
          <p:nvPr/>
        </p:nvSpPr>
        <p:spPr bwMode="auto">
          <a:xfrm>
            <a:off x="785786" y="2071678"/>
            <a:ext cx="1873250" cy="461963"/>
          </a:xfrm>
          <a:prstGeom prst="rect">
            <a:avLst/>
          </a:prstGeom>
          <a:solidFill>
            <a:schemeClr val="bg1"/>
          </a:solidFill>
          <a:ln w="25400" algn="ctr">
            <a:solidFill>
              <a:schemeClr val="tx1"/>
            </a:solidFill>
            <a:miter lim="800000"/>
            <a:headEnd/>
            <a:tailEnd/>
          </a:ln>
        </p:spPr>
        <p:txBody>
          <a:bodyPr>
            <a:spAutoFit/>
          </a:bodyPr>
          <a:lstStyle/>
          <a:p>
            <a:pPr>
              <a:spcBef>
                <a:spcPct val="50000"/>
              </a:spcBef>
            </a:pPr>
            <a:r>
              <a:rPr lang="zh-CN" altLang="en-US" sz="2400" b="1" dirty="0">
                <a:latin typeface="华文新魏" pitchFamily="2" charset="-122"/>
                <a:ea typeface="华文新魏" pitchFamily="2" charset="-122"/>
              </a:rPr>
              <a:t>独立自主</a:t>
            </a:r>
          </a:p>
        </p:txBody>
      </p:sp>
      <p:sp>
        <p:nvSpPr>
          <p:cNvPr id="77857" name="Text Box 14"/>
          <p:cNvSpPr txBox="1">
            <a:spLocks noChangeArrowheads="1"/>
          </p:cNvSpPr>
          <p:nvPr/>
        </p:nvSpPr>
        <p:spPr bwMode="auto">
          <a:xfrm>
            <a:off x="142844" y="3929066"/>
            <a:ext cx="2555875" cy="830263"/>
          </a:xfrm>
          <a:prstGeom prst="rect">
            <a:avLst/>
          </a:prstGeom>
          <a:solidFill>
            <a:schemeClr val="bg1"/>
          </a:solidFill>
          <a:ln w="25400" algn="ctr">
            <a:solidFill>
              <a:schemeClr val="tx1"/>
            </a:solidFill>
            <a:miter lim="800000"/>
            <a:headEnd/>
            <a:tailEnd/>
          </a:ln>
        </p:spPr>
        <p:txBody>
          <a:bodyPr>
            <a:spAutoFit/>
          </a:bodyPr>
          <a:lstStyle/>
          <a:p>
            <a:pPr algn="ctr">
              <a:spcBef>
                <a:spcPct val="50000"/>
              </a:spcBef>
            </a:pPr>
            <a:r>
              <a:rPr lang="zh-CN" altLang="en-US" sz="2400" b="1" dirty="0">
                <a:latin typeface="华文新魏" pitchFamily="2" charset="-122"/>
                <a:ea typeface="华文新魏" pitchFamily="2" charset="-122"/>
              </a:rPr>
              <a:t>地主阶级和农民阶级的矛盾 </a:t>
            </a:r>
          </a:p>
        </p:txBody>
      </p:sp>
      <p:sp>
        <p:nvSpPr>
          <p:cNvPr id="77858" name="Text Box 15"/>
          <p:cNvSpPr txBox="1">
            <a:spLocks noChangeArrowheads="1"/>
          </p:cNvSpPr>
          <p:nvPr/>
        </p:nvSpPr>
        <p:spPr bwMode="auto">
          <a:xfrm>
            <a:off x="285720" y="2857496"/>
            <a:ext cx="2357454" cy="830263"/>
          </a:xfrm>
          <a:prstGeom prst="rect">
            <a:avLst/>
          </a:prstGeom>
          <a:solidFill>
            <a:schemeClr val="bg1"/>
          </a:solidFill>
          <a:ln w="25400" algn="ctr">
            <a:solidFill>
              <a:schemeClr val="tx1"/>
            </a:solidFill>
            <a:miter lim="800000"/>
            <a:headEnd/>
            <a:tailEnd/>
          </a:ln>
        </p:spPr>
        <p:txBody>
          <a:bodyPr wrap="square">
            <a:spAutoFit/>
          </a:bodyPr>
          <a:lstStyle/>
          <a:p>
            <a:pPr algn="ctr"/>
            <a:r>
              <a:rPr lang="zh-CN" altLang="en-US" sz="2400" b="1" dirty="0">
                <a:latin typeface="华文新魏" pitchFamily="2" charset="-122"/>
                <a:ea typeface="华文新魏" pitchFamily="2" charset="-122"/>
              </a:rPr>
              <a:t>自给自足的</a:t>
            </a:r>
          </a:p>
          <a:p>
            <a:pPr algn="ctr"/>
            <a:r>
              <a:rPr lang="zh-CN" altLang="en-US" sz="2400" b="1" dirty="0">
                <a:latin typeface="华文新魏" pitchFamily="2" charset="-122"/>
                <a:ea typeface="华文新魏" pitchFamily="2" charset="-122"/>
              </a:rPr>
              <a:t>封建自然经济</a:t>
            </a:r>
          </a:p>
        </p:txBody>
      </p:sp>
      <p:sp>
        <p:nvSpPr>
          <p:cNvPr id="77859" name="Text Box 16"/>
          <p:cNvSpPr txBox="1">
            <a:spLocks noChangeArrowheads="1"/>
          </p:cNvSpPr>
          <p:nvPr/>
        </p:nvSpPr>
        <p:spPr bwMode="auto">
          <a:xfrm>
            <a:off x="357158" y="5072074"/>
            <a:ext cx="2286000" cy="830263"/>
          </a:xfrm>
          <a:prstGeom prst="rect">
            <a:avLst/>
          </a:prstGeom>
          <a:solidFill>
            <a:schemeClr val="bg1"/>
          </a:solidFill>
          <a:ln w="25400" algn="ctr">
            <a:solidFill>
              <a:schemeClr val="tx1"/>
            </a:solidFill>
            <a:miter lim="800000"/>
            <a:headEnd/>
            <a:tailEnd/>
          </a:ln>
        </p:spPr>
        <p:txBody>
          <a:bodyPr>
            <a:spAutoFit/>
          </a:bodyPr>
          <a:lstStyle/>
          <a:p>
            <a:pPr>
              <a:spcBef>
                <a:spcPct val="50000"/>
              </a:spcBef>
            </a:pPr>
            <a:r>
              <a:rPr lang="en-US" altLang="zh-CN" b="1" dirty="0">
                <a:solidFill>
                  <a:schemeClr val="tx1"/>
                </a:solidFill>
                <a:latin typeface="Tahoma" pitchFamily="34" charset="0"/>
                <a:ea typeface="宋体" charset="-122"/>
              </a:rPr>
              <a:t> </a:t>
            </a:r>
            <a:r>
              <a:rPr lang="zh-CN" altLang="en-US" sz="2400" b="1" dirty="0">
                <a:latin typeface="华文新魏" pitchFamily="2" charset="-122"/>
                <a:ea typeface="华文新魏" pitchFamily="2" charset="-122"/>
              </a:rPr>
              <a:t>独立自主的封建国家</a:t>
            </a:r>
          </a:p>
        </p:txBody>
      </p:sp>
      <p:sp>
        <p:nvSpPr>
          <p:cNvPr id="77829" name="Text Box 18"/>
          <p:cNvSpPr txBox="1">
            <a:spLocks noChangeArrowheads="1"/>
          </p:cNvSpPr>
          <p:nvPr/>
        </p:nvSpPr>
        <p:spPr bwMode="auto">
          <a:xfrm>
            <a:off x="3428992" y="1285860"/>
            <a:ext cx="1597025" cy="461665"/>
          </a:xfrm>
          <a:prstGeom prst="rect">
            <a:avLst/>
          </a:prstGeom>
          <a:solidFill>
            <a:schemeClr val="bg1"/>
          </a:solidFill>
          <a:ln w="25400" algn="ctr">
            <a:solidFill>
              <a:schemeClr val="tx1"/>
            </a:solidFill>
            <a:miter lim="800000"/>
            <a:headEnd/>
            <a:tailEnd/>
          </a:ln>
        </p:spPr>
        <p:txBody>
          <a:bodyPr>
            <a:spAutoFit/>
          </a:bodyPr>
          <a:lstStyle/>
          <a:p>
            <a:pPr>
              <a:spcBef>
                <a:spcPct val="50000"/>
              </a:spcBef>
            </a:pPr>
            <a:r>
              <a:rPr lang="zh-CN" altLang="en-US" sz="2400" b="1" dirty="0">
                <a:solidFill>
                  <a:srgbClr val="FF0000"/>
                </a:solidFill>
                <a:latin typeface="华文新魏" pitchFamily="2" charset="-122"/>
                <a:ea typeface="华文新魏" pitchFamily="2" charset="-122"/>
              </a:rPr>
              <a:t>领    土</a:t>
            </a:r>
          </a:p>
        </p:txBody>
      </p:sp>
      <p:sp>
        <p:nvSpPr>
          <p:cNvPr id="77830" name="Text Box 19"/>
          <p:cNvSpPr txBox="1">
            <a:spLocks noChangeArrowheads="1"/>
          </p:cNvSpPr>
          <p:nvPr/>
        </p:nvSpPr>
        <p:spPr bwMode="auto">
          <a:xfrm>
            <a:off x="3286116" y="2071678"/>
            <a:ext cx="1887538" cy="461665"/>
          </a:xfrm>
          <a:prstGeom prst="rect">
            <a:avLst/>
          </a:prstGeom>
          <a:solidFill>
            <a:schemeClr val="bg1"/>
          </a:solidFill>
          <a:ln w="25400" algn="ctr">
            <a:solidFill>
              <a:schemeClr val="tx1"/>
            </a:solidFill>
            <a:miter lim="800000"/>
            <a:headEnd/>
            <a:tailEnd/>
          </a:ln>
        </p:spPr>
        <p:txBody>
          <a:bodyPr>
            <a:spAutoFit/>
          </a:bodyPr>
          <a:lstStyle/>
          <a:p>
            <a:pPr algn="ctr">
              <a:spcBef>
                <a:spcPct val="50000"/>
              </a:spcBef>
            </a:pPr>
            <a:r>
              <a:rPr lang="zh-CN" altLang="en-US" sz="2400" b="1" dirty="0">
                <a:solidFill>
                  <a:srgbClr val="FF0000"/>
                </a:solidFill>
                <a:latin typeface="华文新魏" pitchFamily="2" charset="-122"/>
                <a:ea typeface="华文新魏" pitchFamily="2" charset="-122"/>
              </a:rPr>
              <a:t>国家主权</a:t>
            </a:r>
          </a:p>
        </p:txBody>
      </p:sp>
      <p:sp>
        <p:nvSpPr>
          <p:cNvPr id="77831" name="Text Box 20"/>
          <p:cNvSpPr txBox="1">
            <a:spLocks noChangeArrowheads="1"/>
          </p:cNvSpPr>
          <p:nvPr/>
        </p:nvSpPr>
        <p:spPr bwMode="auto">
          <a:xfrm>
            <a:off x="3286116" y="3071810"/>
            <a:ext cx="1752600" cy="461665"/>
          </a:xfrm>
          <a:prstGeom prst="rect">
            <a:avLst/>
          </a:prstGeom>
          <a:solidFill>
            <a:schemeClr val="bg1"/>
          </a:solidFill>
          <a:ln w="25400" algn="ctr">
            <a:solidFill>
              <a:schemeClr val="tx1"/>
            </a:solidFill>
            <a:miter lim="800000"/>
            <a:headEnd/>
            <a:tailEnd/>
          </a:ln>
        </p:spPr>
        <p:txBody>
          <a:bodyPr>
            <a:spAutoFit/>
          </a:bodyPr>
          <a:lstStyle/>
          <a:p>
            <a:pPr>
              <a:spcBef>
                <a:spcPct val="50000"/>
              </a:spcBef>
            </a:pPr>
            <a:r>
              <a:rPr lang="zh-CN" altLang="en-US" sz="2400" b="1" dirty="0">
                <a:solidFill>
                  <a:srgbClr val="FF0000"/>
                </a:solidFill>
                <a:latin typeface="华文新魏" pitchFamily="2" charset="-122"/>
                <a:ea typeface="华文新魏" pitchFamily="2" charset="-122"/>
              </a:rPr>
              <a:t>经     济</a:t>
            </a:r>
          </a:p>
        </p:txBody>
      </p:sp>
      <p:sp>
        <p:nvSpPr>
          <p:cNvPr id="77832" name="Text Box 21"/>
          <p:cNvSpPr txBox="1">
            <a:spLocks noChangeArrowheads="1"/>
          </p:cNvSpPr>
          <p:nvPr/>
        </p:nvSpPr>
        <p:spPr bwMode="auto">
          <a:xfrm>
            <a:off x="3214678" y="4143380"/>
            <a:ext cx="1893888" cy="461665"/>
          </a:xfrm>
          <a:prstGeom prst="rect">
            <a:avLst/>
          </a:prstGeom>
          <a:solidFill>
            <a:schemeClr val="bg1"/>
          </a:solidFill>
          <a:ln w="25400" algn="ctr">
            <a:solidFill>
              <a:schemeClr val="tx1"/>
            </a:solidFill>
            <a:miter lim="800000"/>
            <a:headEnd/>
            <a:tailEnd/>
          </a:ln>
        </p:spPr>
        <p:txBody>
          <a:bodyPr>
            <a:spAutoFit/>
          </a:bodyPr>
          <a:lstStyle/>
          <a:p>
            <a:pPr>
              <a:spcBef>
                <a:spcPct val="50000"/>
              </a:spcBef>
            </a:pPr>
            <a:r>
              <a:rPr lang="zh-CN" altLang="en-US" sz="2400" b="1" dirty="0">
                <a:solidFill>
                  <a:srgbClr val="FF0000"/>
                </a:solidFill>
                <a:latin typeface="华文新魏" pitchFamily="2" charset="-122"/>
                <a:ea typeface="华文新魏" pitchFamily="2" charset="-122"/>
              </a:rPr>
              <a:t>主要矛盾</a:t>
            </a:r>
          </a:p>
        </p:txBody>
      </p:sp>
      <p:sp>
        <p:nvSpPr>
          <p:cNvPr id="77833" name="Text Box 22"/>
          <p:cNvSpPr txBox="1">
            <a:spLocks noChangeArrowheads="1"/>
          </p:cNvSpPr>
          <p:nvPr/>
        </p:nvSpPr>
        <p:spPr bwMode="auto">
          <a:xfrm>
            <a:off x="3214678" y="5143512"/>
            <a:ext cx="1909763" cy="461665"/>
          </a:xfrm>
          <a:prstGeom prst="rect">
            <a:avLst/>
          </a:prstGeom>
          <a:solidFill>
            <a:schemeClr val="bg1"/>
          </a:solidFill>
          <a:ln w="25400" algn="ctr">
            <a:solidFill>
              <a:schemeClr val="tx1"/>
            </a:solidFill>
            <a:miter lim="800000"/>
            <a:headEnd/>
            <a:tailEnd/>
          </a:ln>
        </p:spPr>
        <p:txBody>
          <a:bodyPr>
            <a:spAutoFit/>
          </a:bodyPr>
          <a:lstStyle/>
          <a:p>
            <a:pPr algn="ctr">
              <a:spcBef>
                <a:spcPct val="50000"/>
              </a:spcBef>
            </a:pPr>
            <a:r>
              <a:rPr lang="zh-CN" altLang="en-US" sz="2400" b="1" dirty="0" smtClean="0">
                <a:solidFill>
                  <a:srgbClr val="FF0000"/>
                </a:solidFill>
                <a:latin typeface="华文新魏" pitchFamily="2" charset="-122"/>
                <a:ea typeface="华文新魏" pitchFamily="2" charset="-122"/>
              </a:rPr>
              <a:t> 社会</a:t>
            </a:r>
            <a:r>
              <a:rPr lang="zh-CN" altLang="en-US" sz="2400" b="1" dirty="0">
                <a:solidFill>
                  <a:srgbClr val="FF0000"/>
                </a:solidFill>
                <a:latin typeface="华文新魏" pitchFamily="2" charset="-122"/>
                <a:ea typeface="华文新魏" pitchFamily="2" charset="-122"/>
              </a:rPr>
              <a:t>性质</a:t>
            </a:r>
          </a:p>
        </p:txBody>
      </p:sp>
      <p:sp>
        <p:nvSpPr>
          <p:cNvPr id="77834" name="Line 23"/>
          <p:cNvSpPr>
            <a:spLocks noChangeShapeType="1"/>
          </p:cNvSpPr>
          <p:nvPr/>
        </p:nvSpPr>
        <p:spPr bwMode="auto">
          <a:xfrm>
            <a:off x="5072066" y="3286124"/>
            <a:ext cx="614362" cy="0"/>
          </a:xfrm>
          <a:prstGeom prst="line">
            <a:avLst/>
          </a:prstGeom>
          <a:noFill/>
          <a:ln w="41275">
            <a:solidFill>
              <a:srgbClr val="C00000"/>
            </a:solidFill>
            <a:miter lim="800000"/>
            <a:headEnd/>
            <a:tailEnd/>
          </a:ln>
        </p:spPr>
        <p:txBody>
          <a:bodyPr wrap="none"/>
          <a:lstStyle/>
          <a:p>
            <a:endParaRPr lang="zh-CN" altLang="en-US"/>
          </a:p>
        </p:txBody>
      </p:sp>
      <p:sp>
        <p:nvSpPr>
          <p:cNvPr id="77835" name="Line 24"/>
          <p:cNvSpPr>
            <a:spLocks noChangeShapeType="1"/>
          </p:cNvSpPr>
          <p:nvPr/>
        </p:nvSpPr>
        <p:spPr bwMode="auto">
          <a:xfrm>
            <a:off x="4143372" y="1785926"/>
            <a:ext cx="0" cy="287337"/>
          </a:xfrm>
          <a:prstGeom prst="line">
            <a:avLst/>
          </a:prstGeom>
          <a:noFill/>
          <a:ln w="38100">
            <a:solidFill>
              <a:srgbClr val="C00000"/>
            </a:solidFill>
            <a:miter lim="800000"/>
            <a:headEnd/>
            <a:tailEnd/>
          </a:ln>
        </p:spPr>
        <p:txBody>
          <a:bodyPr wrap="none"/>
          <a:lstStyle/>
          <a:p>
            <a:endParaRPr lang="zh-CN" altLang="en-US"/>
          </a:p>
        </p:txBody>
      </p:sp>
      <p:sp>
        <p:nvSpPr>
          <p:cNvPr id="77837" name="Line 26"/>
          <p:cNvSpPr>
            <a:spLocks noChangeShapeType="1"/>
          </p:cNvSpPr>
          <p:nvPr/>
        </p:nvSpPr>
        <p:spPr bwMode="auto">
          <a:xfrm>
            <a:off x="4214810" y="2500306"/>
            <a:ext cx="0" cy="503238"/>
          </a:xfrm>
          <a:prstGeom prst="line">
            <a:avLst/>
          </a:prstGeom>
          <a:noFill/>
          <a:ln w="38100">
            <a:solidFill>
              <a:srgbClr val="C00000"/>
            </a:solidFill>
            <a:miter lim="800000"/>
            <a:headEnd/>
            <a:tailEnd/>
          </a:ln>
        </p:spPr>
        <p:txBody>
          <a:bodyPr wrap="none"/>
          <a:lstStyle/>
          <a:p>
            <a:endParaRPr lang="zh-CN" altLang="en-US"/>
          </a:p>
        </p:txBody>
      </p:sp>
      <p:sp>
        <p:nvSpPr>
          <p:cNvPr id="77839" name="Line 28"/>
          <p:cNvSpPr>
            <a:spLocks noChangeShapeType="1"/>
          </p:cNvSpPr>
          <p:nvPr/>
        </p:nvSpPr>
        <p:spPr bwMode="auto">
          <a:xfrm>
            <a:off x="5143504" y="4357694"/>
            <a:ext cx="542925" cy="0"/>
          </a:xfrm>
          <a:prstGeom prst="line">
            <a:avLst/>
          </a:prstGeom>
          <a:noFill/>
          <a:ln w="41275">
            <a:solidFill>
              <a:srgbClr val="C00000"/>
            </a:solidFill>
            <a:miter lim="800000"/>
            <a:headEnd/>
            <a:tailEnd/>
          </a:ln>
        </p:spPr>
        <p:txBody>
          <a:bodyPr wrap="none"/>
          <a:lstStyle/>
          <a:p>
            <a:endParaRPr lang="zh-CN" altLang="en-US"/>
          </a:p>
        </p:txBody>
      </p:sp>
      <p:sp>
        <p:nvSpPr>
          <p:cNvPr id="77840" name="Line 29"/>
          <p:cNvSpPr>
            <a:spLocks noChangeShapeType="1"/>
          </p:cNvSpPr>
          <p:nvPr/>
        </p:nvSpPr>
        <p:spPr bwMode="auto">
          <a:xfrm>
            <a:off x="5143504" y="5357826"/>
            <a:ext cx="542925" cy="0"/>
          </a:xfrm>
          <a:prstGeom prst="line">
            <a:avLst/>
          </a:prstGeom>
          <a:noFill/>
          <a:ln w="41275">
            <a:solidFill>
              <a:srgbClr val="C00000"/>
            </a:solidFill>
            <a:miter lim="800000"/>
            <a:headEnd/>
            <a:tailEnd/>
          </a:ln>
        </p:spPr>
        <p:txBody>
          <a:bodyPr wrap="none"/>
          <a:lstStyle/>
          <a:p>
            <a:endParaRPr lang="zh-CN" altLang="en-US"/>
          </a:p>
        </p:txBody>
      </p:sp>
      <p:sp>
        <p:nvSpPr>
          <p:cNvPr id="77841" name="Line 30"/>
          <p:cNvSpPr>
            <a:spLocks noChangeShapeType="1"/>
          </p:cNvSpPr>
          <p:nvPr/>
        </p:nvSpPr>
        <p:spPr bwMode="auto">
          <a:xfrm>
            <a:off x="5143504" y="2285992"/>
            <a:ext cx="542925" cy="0"/>
          </a:xfrm>
          <a:prstGeom prst="line">
            <a:avLst/>
          </a:prstGeom>
          <a:noFill/>
          <a:ln w="41275">
            <a:solidFill>
              <a:srgbClr val="C00000"/>
            </a:solidFill>
            <a:miter lim="800000"/>
            <a:headEnd/>
            <a:tailEnd/>
          </a:ln>
        </p:spPr>
        <p:txBody>
          <a:bodyPr wrap="none"/>
          <a:lstStyle/>
          <a:p>
            <a:endParaRPr lang="zh-CN" altLang="en-US"/>
          </a:p>
        </p:txBody>
      </p:sp>
      <p:sp>
        <p:nvSpPr>
          <p:cNvPr id="77842" name="Line 31"/>
          <p:cNvSpPr>
            <a:spLocks noChangeShapeType="1"/>
          </p:cNvSpPr>
          <p:nvPr/>
        </p:nvSpPr>
        <p:spPr bwMode="auto">
          <a:xfrm>
            <a:off x="5000628" y="1500174"/>
            <a:ext cx="685800" cy="0"/>
          </a:xfrm>
          <a:prstGeom prst="line">
            <a:avLst/>
          </a:prstGeom>
          <a:noFill/>
          <a:ln w="41275">
            <a:solidFill>
              <a:srgbClr val="C00000"/>
            </a:solidFill>
            <a:miter lim="800000"/>
            <a:headEnd/>
            <a:tailEnd/>
          </a:ln>
        </p:spPr>
        <p:txBody>
          <a:bodyPr wrap="none"/>
          <a:lstStyle/>
          <a:p>
            <a:endParaRPr lang="zh-CN" altLang="en-US"/>
          </a:p>
        </p:txBody>
      </p:sp>
      <p:sp>
        <p:nvSpPr>
          <p:cNvPr id="77843" name="Line 32"/>
          <p:cNvSpPr>
            <a:spLocks noChangeShapeType="1"/>
          </p:cNvSpPr>
          <p:nvPr/>
        </p:nvSpPr>
        <p:spPr bwMode="auto">
          <a:xfrm>
            <a:off x="2643174" y="1500174"/>
            <a:ext cx="685800" cy="0"/>
          </a:xfrm>
          <a:prstGeom prst="line">
            <a:avLst/>
          </a:prstGeom>
          <a:noFill/>
          <a:ln w="41275">
            <a:solidFill>
              <a:srgbClr val="C00000"/>
            </a:solidFill>
            <a:miter lim="800000"/>
            <a:headEnd/>
            <a:tailEnd/>
          </a:ln>
        </p:spPr>
        <p:txBody>
          <a:bodyPr wrap="none"/>
          <a:lstStyle/>
          <a:p>
            <a:endParaRPr lang="zh-CN" altLang="en-US"/>
          </a:p>
        </p:txBody>
      </p:sp>
      <p:sp>
        <p:nvSpPr>
          <p:cNvPr id="77844" name="Line 33"/>
          <p:cNvSpPr>
            <a:spLocks noChangeShapeType="1"/>
          </p:cNvSpPr>
          <p:nvPr/>
        </p:nvSpPr>
        <p:spPr bwMode="auto">
          <a:xfrm>
            <a:off x="2643174" y="2285992"/>
            <a:ext cx="614362" cy="0"/>
          </a:xfrm>
          <a:prstGeom prst="line">
            <a:avLst/>
          </a:prstGeom>
          <a:noFill/>
          <a:ln w="41275">
            <a:solidFill>
              <a:srgbClr val="C00000"/>
            </a:solidFill>
            <a:miter lim="800000"/>
            <a:headEnd/>
            <a:tailEnd/>
          </a:ln>
        </p:spPr>
        <p:txBody>
          <a:bodyPr wrap="none"/>
          <a:lstStyle/>
          <a:p>
            <a:endParaRPr lang="zh-CN" altLang="en-US"/>
          </a:p>
        </p:txBody>
      </p:sp>
      <p:sp>
        <p:nvSpPr>
          <p:cNvPr id="77845" name="Line 34"/>
          <p:cNvSpPr>
            <a:spLocks noChangeShapeType="1"/>
          </p:cNvSpPr>
          <p:nvPr/>
        </p:nvSpPr>
        <p:spPr bwMode="auto">
          <a:xfrm>
            <a:off x="2643174" y="3286124"/>
            <a:ext cx="614362" cy="0"/>
          </a:xfrm>
          <a:prstGeom prst="line">
            <a:avLst/>
          </a:prstGeom>
          <a:noFill/>
          <a:ln w="41275">
            <a:solidFill>
              <a:srgbClr val="C00000"/>
            </a:solidFill>
            <a:miter lim="800000"/>
            <a:headEnd/>
            <a:tailEnd/>
          </a:ln>
        </p:spPr>
        <p:txBody>
          <a:bodyPr wrap="none"/>
          <a:lstStyle/>
          <a:p>
            <a:endParaRPr lang="zh-CN" altLang="en-US"/>
          </a:p>
        </p:txBody>
      </p:sp>
      <p:sp>
        <p:nvSpPr>
          <p:cNvPr id="77846" name="Line 35"/>
          <p:cNvSpPr>
            <a:spLocks noChangeShapeType="1"/>
          </p:cNvSpPr>
          <p:nvPr/>
        </p:nvSpPr>
        <p:spPr bwMode="auto">
          <a:xfrm>
            <a:off x="2714612" y="4357694"/>
            <a:ext cx="503237" cy="0"/>
          </a:xfrm>
          <a:prstGeom prst="line">
            <a:avLst/>
          </a:prstGeom>
          <a:noFill/>
          <a:ln w="41275">
            <a:solidFill>
              <a:srgbClr val="C00000"/>
            </a:solidFill>
            <a:miter lim="800000"/>
            <a:headEnd/>
            <a:tailEnd/>
          </a:ln>
        </p:spPr>
        <p:txBody>
          <a:bodyPr wrap="none"/>
          <a:lstStyle/>
          <a:p>
            <a:endParaRPr lang="zh-CN" altLang="en-US"/>
          </a:p>
        </p:txBody>
      </p:sp>
      <p:sp>
        <p:nvSpPr>
          <p:cNvPr id="77847" name="Line 36"/>
          <p:cNvSpPr>
            <a:spLocks noChangeShapeType="1"/>
          </p:cNvSpPr>
          <p:nvPr/>
        </p:nvSpPr>
        <p:spPr bwMode="auto">
          <a:xfrm>
            <a:off x="2643174" y="5357826"/>
            <a:ext cx="614362" cy="0"/>
          </a:xfrm>
          <a:prstGeom prst="line">
            <a:avLst/>
          </a:prstGeom>
          <a:noFill/>
          <a:ln w="41275">
            <a:solidFill>
              <a:srgbClr val="C00000"/>
            </a:solidFill>
            <a:miter lim="800000"/>
            <a:headEnd/>
            <a:tailEnd/>
          </a:ln>
        </p:spPr>
        <p:txBody>
          <a:bodyPr wrap="none"/>
          <a:lstStyle/>
          <a:p>
            <a:endParaRPr lang="zh-CN" altLang="en-US"/>
          </a:p>
        </p:txBody>
      </p:sp>
      <p:sp>
        <p:nvSpPr>
          <p:cNvPr id="77848" name="Text Box 37"/>
          <p:cNvSpPr txBox="1">
            <a:spLocks noChangeArrowheads="1"/>
          </p:cNvSpPr>
          <p:nvPr/>
        </p:nvSpPr>
        <p:spPr bwMode="auto">
          <a:xfrm>
            <a:off x="3428992" y="5643578"/>
            <a:ext cx="1415772" cy="461665"/>
          </a:xfrm>
          <a:prstGeom prst="rect">
            <a:avLst/>
          </a:prstGeom>
          <a:solidFill>
            <a:schemeClr val="bg1"/>
          </a:solidFill>
          <a:ln w="12700" cap="sq">
            <a:noFill/>
            <a:miter lim="800000"/>
            <a:headEnd type="none" w="sm" len="sm"/>
            <a:tailEnd type="none" w="sm" len="sm"/>
          </a:ln>
        </p:spPr>
        <p:txBody>
          <a:bodyPr wrap="none">
            <a:spAutoFit/>
          </a:bodyPr>
          <a:lstStyle/>
          <a:p>
            <a:r>
              <a:rPr lang="zh-CN" altLang="en-US" sz="2400" b="1" dirty="0" smtClean="0">
                <a:solidFill>
                  <a:srgbClr val="FF0000"/>
                </a:solidFill>
                <a:latin typeface="华文新魏" pitchFamily="2" charset="-122"/>
                <a:ea typeface="华文新魏" pitchFamily="2" charset="-122"/>
              </a:rPr>
              <a:t>历史任务</a:t>
            </a:r>
          </a:p>
        </p:txBody>
      </p:sp>
      <p:sp>
        <p:nvSpPr>
          <p:cNvPr id="77850" name="Text Box 39"/>
          <p:cNvSpPr txBox="1">
            <a:spLocks noChangeArrowheads="1"/>
          </p:cNvSpPr>
          <p:nvPr/>
        </p:nvSpPr>
        <p:spPr bwMode="auto">
          <a:xfrm>
            <a:off x="5715008" y="1285860"/>
            <a:ext cx="3132138" cy="461963"/>
          </a:xfrm>
          <a:prstGeom prst="rect">
            <a:avLst/>
          </a:prstGeom>
          <a:solidFill>
            <a:schemeClr val="bg1"/>
          </a:solidFill>
          <a:ln w="25400" algn="ctr">
            <a:solidFill>
              <a:schemeClr val="tx1"/>
            </a:solidFill>
            <a:miter lim="800000"/>
            <a:headEnd/>
            <a:tailEnd/>
          </a:ln>
        </p:spPr>
        <p:txBody>
          <a:bodyPr>
            <a:spAutoFit/>
          </a:bodyPr>
          <a:lstStyle/>
          <a:p>
            <a:pPr>
              <a:spcBef>
                <a:spcPct val="50000"/>
              </a:spcBef>
            </a:pPr>
            <a:r>
              <a:rPr lang="zh-CN" altLang="en-US" sz="2400" b="1" dirty="0">
                <a:latin typeface="华文新魏" pitchFamily="2" charset="-122"/>
                <a:ea typeface="华文新魏" pitchFamily="2" charset="-122"/>
              </a:rPr>
              <a:t>不完整</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香港岛</a:t>
            </a:r>
            <a:r>
              <a:rPr lang="en-US" altLang="zh-CN" sz="2400" b="1" dirty="0">
                <a:latin typeface="华文新魏" pitchFamily="2" charset="-122"/>
                <a:ea typeface="华文新魏" pitchFamily="2" charset="-122"/>
              </a:rPr>
              <a:t>)</a:t>
            </a:r>
          </a:p>
        </p:txBody>
      </p:sp>
      <p:sp>
        <p:nvSpPr>
          <p:cNvPr id="77851" name="Text Box 40"/>
          <p:cNvSpPr txBox="1">
            <a:spLocks noChangeArrowheads="1"/>
          </p:cNvSpPr>
          <p:nvPr/>
        </p:nvSpPr>
        <p:spPr bwMode="auto">
          <a:xfrm>
            <a:off x="5643570" y="1928802"/>
            <a:ext cx="3214710" cy="830263"/>
          </a:xfrm>
          <a:prstGeom prst="rect">
            <a:avLst/>
          </a:prstGeom>
          <a:solidFill>
            <a:schemeClr val="bg1"/>
          </a:solidFill>
          <a:ln w="25400" algn="ctr">
            <a:solidFill>
              <a:schemeClr val="tx1"/>
            </a:solidFill>
            <a:miter lim="800000"/>
            <a:headEnd/>
            <a:tailEnd/>
          </a:ln>
        </p:spPr>
        <p:txBody>
          <a:bodyPr wrap="square">
            <a:spAutoFit/>
          </a:bodyPr>
          <a:lstStyle/>
          <a:p>
            <a:pPr>
              <a:spcBef>
                <a:spcPct val="50000"/>
              </a:spcBef>
            </a:pPr>
            <a:r>
              <a:rPr lang="zh-CN" altLang="en-US" sz="2400" b="1" dirty="0">
                <a:latin typeface="华文新魏" pitchFamily="2" charset="-122"/>
                <a:ea typeface="华文新魏" pitchFamily="2" charset="-122"/>
              </a:rPr>
              <a:t>司法、关税自主权遭到破坏</a:t>
            </a:r>
          </a:p>
        </p:txBody>
      </p:sp>
      <p:sp>
        <p:nvSpPr>
          <p:cNvPr id="77852" name="Text Box 41"/>
          <p:cNvSpPr txBox="1">
            <a:spLocks noChangeArrowheads="1"/>
          </p:cNvSpPr>
          <p:nvPr/>
        </p:nvSpPr>
        <p:spPr bwMode="auto">
          <a:xfrm>
            <a:off x="5715008" y="2928934"/>
            <a:ext cx="3240088" cy="830263"/>
          </a:xfrm>
          <a:prstGeom prst="rect">
            <a:avLst/>
          </a:prstGeom>
          <a:solidFill>
            <a:schemeClr val="bg1"/>
          </a:solidFill>
          <a:ln w="25400" algn="ctr">
            <a:solidFill>
              <a:schemeClr val="tx1"/>
            </a:solidFill>
            <a:miter lim="800000"/>
            <a:headEnd/>
            <a:tailEnd/>
          </a:ln>
        </p:spPr>
        <p:txBody>
          <a:bodyPr>
            <a:spAutoFit/>
          </a:bodyPr>
          <a:lstStyle/>
          <a:p>
            <a:pPr algn="ctr">
              <a:spcBef>
                <a:spcPct val="50000"/>
              </a:spcBef>
            </a:pPr>
            <a:r>
              <a:rPr lang="zh-CN" altLang="en-US" sz="2400" b="1" dirty="0">
                <a:latin typeface="华文新魏" pitchFamily="2" charset="-122"/>
                <a:ea typeface="华文新魏" pitchFamily="2" charset="-122"/>
              </a:rPr>
              <a:t>资本主义经济入侵自然经济逐渐解体</a:t>
            </a:r>
          </a:p>
        </p:txBody>
      </p:sp>
      <p:sp>
        <p:nvSpPr>
          <p:cNvPr id="77853" name="Text Box 42"/>
          <p:cNvSpPr txBox="1">
            <a:spLocks noChangeArrowheads="1"/>
          </p:cNvSpPr>
          <p:nvPr/>
        </p:nvSpPr>
        <p:spPr bwMode="auto">
          <a:xfrm>
            <a:off x="5715000" y="3857628"/>
            <a:ext cx="3286156" cy="1016000"/>
          </a:xfrm>
          <a:prstGeom prst="rect">
            <a:avLst/>
          </a:prstGeom>
          <a:solidFill>
            <a:schemeClr val="bg1"/>
          </a:solidFill>
          <a:ln w="25400" algn="ctr">
            <a:solidFill>
              <a:schemeClr val="tx1"/>
            </a:solidFill>
            <a:miter lim="800000"/>
            <a:headEnd/>
            <a:tailEnd/>
          </a:ln>
        </p:spPr>
        <p:txBody>
          <a:bodyPr wrap="square">
            <a:spAutoFit/>
          </a:bodyPr>
          <a:lstStyle/>
          <a:p>
            <a:pPr algn="ctr">
              <a:spcBef>
                <a:spcPct val="50000"/>
              </a:spcBef>
            </a:pPr>
            <a:r>
              <a:rPr lang="zh-CN" altLang="en-US" sz="2400" b="1" dirty="0">
                <a:latin typeface="华文新魏" pitchFamily="2" charset="-122"/>
                <a:ea typeface="华文新魏" pitchFamily="2" charset="-122"/>
              </a:rPr>
              <a:t>帝国主义与</a:t>
            </a:r>
            <a:r>
              <a:rPr lang="zh-CN" altLang="en-US" sz="2400" b="1" dirty="0" smtClean="0">
                <a:latin typeface="华文新魏" pitchFamily="2" charset="-122"/>
                <a:ea typeface="华文新魏" pitchFamily="2" charset="-122"/>
              </a:rPr>
              <a:t>中华民族</a:t>
            </a:r>
            <a:endParaRPr lang="en-US" altLang="zh-CN" sz="2400" b="1" dirty="0" smtClean="0">
              <a:latin typeface="华文新魏" pitchFamily="2" charset="-122"/>
              <a:ea typeface="华文新魏" pitchFamily="2" charset="-122"/>
            </a:endParaRPr>
          </a:p>
          <a:p>
            <a:pPr algn="ctr">
              <a:spcBef>
                <a:spcPct val="50000"/>
              </a:spcBef>
            </a:pPr>
            <a:r>
              <a:rPr lang="zh-CN" altLang="en-US" sz="2400" b="1" dirty="0" smtClean="0">
                <a:latin typeface="华文新魏" pitchFamily="2" charset="-122"/>
                <a:ea typeface="华文新魏" pitchFamily="2" charset="-122"/>
              </a:rPr>
              <a:t>封建主义</a:t>
            </a:r>
            <a:r>
              <a:rPr lang="zh-CN" altLang="en-US" sz="2400" b="1" dirty="0">
                <a:latin typeface="华文新魏" pitchFamily="2" charset="-122"/>
                <a:ea typeface="华文新魏" pitchFamily="2" charset="-122"/>
              </a:rPr>
              <a:t>与人民大众</a:t>
            </a:r>
          </a:p>
        </p:txBody>
      </p:sp>
      <p:sp>
        <p:nvSpPr>
          <p:cNvPr id="77854" name="Text Box 43"/>
          <p:cNvSpPr txBox="1">
            <a:spLocks noChangeArrowheads="1"/>
          </p:cNvSpPr>
          <p:nvPr/>
        </p:nvSpPr>
        <p:spPr bwMode="auto">
          <a:xfrm flipH="1">
            <a:off x="5715008" y="5000636"/>
            <a:ext cx="3240088" cy="830263"/>
          </a:xfrm>
          <a:prstGeom prst="rect">
            <a:avLst/>
          </a:prstGeom>
          <a:solidFill>
            <a:schemeClr val="bg1"/>
          </a:solidFill>
          <a:ln w="25400" algn="ctr">
            <a:solidFill>
              <a:schemeClr val="tx1"/>
            </a:solidFill>
            <a:miter lim="800000"/>
            <a:headEnd/>
            <a:tailEnd/>
          </a:ln>
        </p:spPr>
        <p:txBody>
          <a:bodyPr>
            <a:spAutoFit/>
          </a:bodyPr>
          <a:lstStyle/>
          <a:p>
            <a:pPr>
              <a:spcBef>
                <a:spcPct val="50000"/>
              </a:spcBef>
            </a:pPr>
            <a:r>
              <a:rPr lang="zh-CN" altLang="en-US" sz="2400" b="1" dirty="0">
                <a:latin typeface="华文新魏" pitchFamily="2" charset="-122"/>
                <a:ea typeface="华文新魏" pitchFamily="2" charset="-122"/>
              </a:rPr>
              <a:t>开始进入半殖民地半封建社会</a:t>
            </a:r>
          </a:p>
        </p:txBody>
      </p:sp>
      <p:sp>
        <p:nvSpPr>
          <p:cNvPr id="43" name="Line 26"/>
          <p:cNvSpPr>
            <a:spLocks noChangeShapeType="1"/>
          </p:cNvSpPr>
          <p:nvPr/>
        </p:nvSpPr>
        <p:spPr bwMode="auto">
          <a:xfrm>
            <a:off x="4214810" y="3571876"/>
            <a:ext cx="0" cy="503238"/>
          </a:xfrm>
          <a:prstGeom prst="line">
            <a:avLst/>
          </a:prstGeom>
          <a:noFill/>
          <a:ln w="38100">
            <a:solidFill>
              <a:srgbClr val="C00000"/>
            </a:solidFill>
            <a:miter lim="800000"/>
            <a:headEnd/>
            <a:tailEnd/>
          </a:ln>
        </p:spPr>
        <p:txBody>
          <a:bodyPr wrap="none"/>
          <a:lstStyle/>
          <a:p>
            <a:endParaRPr lang="zh-CN" altLang="en-US"/>
          </a:p>
        </p:txBody>
      </p:sp>
      <p:sp>
        <p:nvSpPr>
          <p:cNvPr id="44" name="Line 26"/>
          <p:cNvSpPr>
            <a:spLocks noChangeShapeType="1"/>
          </p:cNvSpPr>
          <p:nvPr/>
        </p:nvSpPr>
        <p:spPr bwMode="auto">
          <a:xfrm>
            <a:off x="4143372" y="4643446"/>
            <a:ext cx="0" cy="503238"/>
          </a:xfrm>
          <a:prstGeom prst="line">
            <a:avLst/>
          </a:prstGeom>
          <a:noFill/>
          <a:ln w="38100">
            <a:solidFill>
              <a:srgbClr val="C00000"/>
            </a:solidFill>
            <a:miter lim="800000"/>
            <a:headEnd/>
            <a:tailEnd/>
          </a:ln>
        </p:spPr>
        <p:txBody>
          <a:bodyPr wrap="none"/>
          <a:lstStyle/>
          <a:p>
            <a:endParaRPr lang="zh-CN" alt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4860032" y="5949280"/>
            <a:ext cx="4288353" cy="400110"/>
          </a:xfrm>
          <a:prstGeom prst="rect">
            <a:avLst/>
          </a:prstGeom>
          <a:noFill/>
          <a:ln w="9525">
            <a:noFill/>
            <a:miter lim="800000"/>
            <a:headEnd/>
            <a:tailEnd/>
          </a:ln>
          <a:effectLst/>
        </p:spPr>
        <p:txBody>
          <a:bodyPr wrap="none">
            <a:spAutoFit/>
          </a:bodyPr>
          <a:lstStyle/>
          <a:p>
            <a:r>
              <a:rPr lang="zh-CN" altLang="en-US" sz="2000" b="1" dirty="0" smtClean="0">
                <a:latin typeface="Times New Roman" pitchFamily="18" charset="0"/>
              </a:rPr>
              <a:t>“五禽戏”（</a:t>
            </a:r>
            <a:r>
              <a:rPr lang="zh-CN" altLang="en-US" sz="2000" dirty="0" smtClean="0"/>
              <a:t>熊、虎、猿、鹿、鸟）</a:t>
            </a:r>
            <a:endParaRPr lang="zh-CN" altLang="en-US" sz="2000" b="1" dirty="0">
              <a:latin typeface="Times New Roman" pitchFamily="18" charset="0"/>
            </a:endParaRPr>
          </a:p>
        </p:txBody>
      </p:sp>
      <p:pic>
        <p:nvPicPr>
          <p:cNvPr id="13315" name="Picture 3" descr="1"/>
          <p:cNvPicPr>
            <a:picLocks noChangeAspect="1" noChangeArrowheads="1"/>
          </p:cNvPicPr>
          <p:nvPr/>
        </p:nvPicPr>
        <p:blipFill>
          <a:blip r:embed="rId2" cstate="print"/>
          <a:srcRect/>
          <a:stretch>
            <a:fillRect/>
          </a:stretch>
        </p:blipFill>
        <p:spPr bwMode="auto">
          <a:xfrm>
            <a:off x="4572000" y="2492896"/>
            <a:ext cx="3961926" cy="3312368"/>
          </a:xfrm>
          <a:prstGeom prst="rect">
            <a:avLst/>
          </a:prstGeom>
          <a:noFill/>
          <a:ln w="9525">
            <a:noFill/>
            <a:miter lim="800000"/>
            <a:headEnd/>
            <a:tailEnd/>
          </a:ln>
        </p:spPr>
      </p:pic>
      <p:sp>
        <p:nvSpPr>
          <p:cNvPr id="13317" name="Rectangle 5"/>
          <p:cNvSpPr>
            <a:spLocks noGrp="1" noChangeArrowheads="1"/>
          </p:cNvSpPr>
          <p:nvPr/>
        </p:nvSpPr>
        <p:spPr bwMode="auto">
          <a:xfrm>
            <a:off x="323528" y="1124744"/>
            <a:ext cx="8136904" cy="11430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latin typeface="+mj-ea"/>
                <a:ea typeface="+mj-ea"/>
                <a:cs typeface="Times New Roman" pitchFamily="18" charset="0"/>
              </a:rPr>
              <a:t>三国</a:t>
            </a:r>
            <a:r>
              <a:rPr lang="zh-CN" altLang="en-US" sz="3000" b="1" dirty="0">
                <a:latin typeface="+mj-ea"/>
                <a:ea typeface="+mj-ea"/>
              </a:rPr>
              <a:t>时期的</a:t>
            </a:r>
            <a:r>
              <a:rPr lang="zh-CN" altLang="en-US" sz="3000" b="1" dirty="0">
                <a:solidFill>
                  <a:schemeClr val="tx2"/>
                </a:solidFill>
                <a:latin typeface="+mj-ea"/>
                <a:ea typeface="+mj-ea"/>
                <a:cs typeface="Times New Roman" pitchFamily="18" charset="0"/>
                <a:sym typeface="Symbol" pitchFamily="18" charset="2"/>
              </a:rPr>
              <a:t>华佗</a:t>
            </a:r>
            <a:r>
              <a:rPr lang="zh-CN" altLang="en-US" sz="3000" b="1" dirty="0">
                <a:solidFill>
                  <a:schemeClr val="tx2"/>
                </a:solidFill>
                <a:latin typeface="+mj-ea"/>
                <a:ea typeface="+mj-ea"/>
                <a:sym typeface="Symbol" pitchFamily="18" charset="2"/>
              </a:rPr>
              <a:t>使用</a:t>
            </a:r>
            <a:r>
              <a:rPr lang="zh-CN" altLang="en-US" sz="3000" b="1" dirty="0">
                <a:solidFill>
                  <a:schemeClr val="tx2"/>
                </a:solidFill>
                <a:latin typeface="+mj-ea"/>
                <a:ea typeface="+mj-ea"/>
                <a:cs typeface="Times New Roman" pitchFamily="18" charset="0"/>
              </a:rPr>
              <a:t>麻沸散</a:t>
            </a:r>
            <a:r>
              <a:rPr lang="zh-CN" altLang="en-US" sz="3000" b="1" dirty="0">
                <a:solidFill>
                  <a:schemeClr val="tx2"/>
                </a:solidFill>
                <a:latin typeface="+mj-ea"/>
                <a:ea typeface="+mj-ea"/>
              </a:rPr>
              <a:t>，</a:t>
            </a:r>
            <a:r>
              <a:rPr lang="zh-CN" altLang="en-US" sz="3000" b="1" dirty="0">
                <a:solidFill>
                  <a:schemeClr val="tx2"/>
                </a:solidFill>
                <a:latin typeface="+mj-ea"/>
                <a:ea typeface="+mj-ea"/>
                <a:cs typeface="Times New Roman" pitchFamily="18" charset="0"/>
              </a:rPr>
              <a:t>最早的麻醉药剂</a:t>
            </a:r>
            <a:r>
              <a:rPr lang="zh-CN" altLang="en-US" sz="3000" b="1" dirty="0">
                <a:solidFill>
                  <a:schemeClr val="tx2"/>
                </a:solidFill>
                <a:latin typeface="+mj-ea"/>
                <a:ea typeface="+mj-ea"/>
              </a:rPr>
              <a:t>。</a:t>
            </a:r>
            <a:endParaRPr lang="zh-CN" altLang="en-US" sz="3000" b="1" dirty="0">
              <a:solidFill>
                <a:schemeClr val="tx2"/>
              </a:solidFill>
              <a:latin typeface="+mj-ea"/>
              <a:ea typeface="+mj-ea"/>
              <a:cs typeface="Times New Roman" pitchFamily="18" charset="0"/>
            </a:endParaRPr>
          </a:p>
          <a:p>
            <a:pPr marL="342900" indent="-342900" algn="l">
              <a:spcBef>
                <a:spcPct val="20000"/>
              </a:spcBef>
              <a:buClr>
                <a:schemeClr val="accent1"/>
              </a:buClr>
              <a:buSzPct val="65000"/>
              <a:buFont typeface="Wingdings" pitchFamily="2" charset="2"/>
              <a:buNone/>
            </a:pPr>
            <a:endParaRPr lang="zh-CN" altLang="en-US" sz="3000" b="1" dirty="0">
              <a:solidFill>
                <a:schemeClr val="tx2"/>
              </a:solidFill>
              <a:latin typeface="Times New Roman" pitchFamily="18" charset="0"/>
              <a:cs typeface="Times New Roman" pitchFamily="18" charset="0"/>
            </a:endParaRPr>
          </a:p>
          <a:p>
            <a:pPr marL="342900" indent="-342900" algn="l">
              <a:spcBef>
                <a:spcPct val="20000"/>
              </a:spcBef>
              <a:buClr>
                <a:schemeClr val="accent1"/>
              </a:buClr>
              <a:buSzPct val="65000"/>
              <a:buFont typeface="Wingdings" pitchFamily="2" charset="2"/>
              <a:buChar char="n"/>
            </a:pPr>
            <a:endParaRPr lang="zh-CN" altLang="en-US" sz="3000" b="1" dirty="0">
              <a:solidFill>
                <a:schemeClr val="tx2"/>
              </a:solidFill>
              <a:latin typeface="Times New Roman" pitchFamily="18" charset="0"/>
              <a:cs typeface="Times New Roman" pitchFamily="18" charset="0"/>
            </a:endParaRPr>
          </a:p>
        </p:txBody>
      </p:sp>
      <p:sp>
        <p:nvSpPr>
          <p:cNvPr id="13318" name="Text Box 6"/>
          <p:cNvSpPr txBox="1">
            <a:spLocks noChangeArrowheads="1"/>
          </p:cNvSpPr>
          <p:nvPr/>
        </p:nvSpPr>
        <p:spPr bwMode="auto">
          <a:xfrm>
            <a:off x="251520" y="260648"/>
            <a:ext cx="2417763" cy="762000"/>
          </a:xfrm>
          <a:prstGeom prst="rect">
            <a:avLst/>
          </a:prstGeom>
          <a:noFill/>
          <a:ln w="9525">
            <a:noFill/>
            <a:miter lim="800000"/>
            <a:headEnd/>
            <a:tailEnd/>
          </a:ln>
        </p:spPr>
        <p:txBody>
          <a:bodyPr wrap="none">
            <a:spAutoFit/>
          </a:bodyPr>
          <a:lstStyle/>
          <a:p>
            <a:r>
              <a:rPr lang="zh-CN" altLang="en-US" sz="4400" b="1" dirty="0">
                <a:solidFill>
                  <a:srgbClr val="FF0000"/>
                </a:solidFill>
                <a:latin typeface="华文新魏" pitchFamily="2" charset="-122"/>
                <a:ea typeface="华文新魏" pitchFamily="2" charset="-122"/>
              </a:rPr>
              <a:t>★</a:t>
            </a:r>
            <a:r>
              <a:rPr lang="zh-CN" altLang="en-US" sz="4400" b="1" dirty="0">
                <a:latin typeface="华文新魏" pitchFamily="2" charset="-122"/>
                <a:ea typeface="华文新魏" pitchFamily="2" charset="-122"/>
              </a:rPr>
              <a:t>中医学</a:t>
            </a:r>
          </a:p>
        </p:txBody>
      </p:sp>
      <p:grpSp>
        <p:nvGrpSpPr>
          <p:cNvPr id="8" name="组合 7"/>
          <p:cNvGrpSpPr/>
          <p:nvPr/>
        </p:nvGrpSpPr>
        <p:grpSpPr>
          <a:xfrm>
            <a:off x="827584" y="2492896"/>
            <a:ext cx="2711450" cy="3805391"/>
            <a:chOff x="827584" y="2204864"/>
            <a:chExt cx="2711450" cy="4093423"/>
          </a:xfrm>
        </p:grpSpPr>
        <p:pic>
          <p:nvPicPr>
            <p:cNvPr id="13316" name="Picture 4" descr="1"/>
            <p:cNvPicPr>
              <a:picLocks noChangeAspect="1" noChangeArrowheads="1"/>
            </p:cNvPicPr>
            <p:nvPr/>
          </p:nvPicPr>
          <p:blipFill>
            <a:blip r:embed="rId3" cstate="print"/>
            <a:srcRect/>
            <a:stretch>
              <a:fillRect/>
            </a:stretch>
          </p:blipFill>
          <p:spPr bwMode="auto">
            <a:xfrm>
              <a:off x="827584" y="2204864"/>
              <a:ext cx="2711450" cy="3744416"/>
            </a:xfrm>
            <a:prstGeom prst="rect">
              <a:avLst/>
            </a:prstGeom>
            <a:noFill/>
            <a:ln w="9525">
              <a:noFill/>
              <a:miter lim="800000"/>
              <a:headEnd/>
              <a:tailEnd/>
            </a:ln>
          </p:spPr>
        </p:pic>
        <p:sp>
          <p:nvSpPr>
            <p:cNvPr id="7" name="矩形 6"/>
            <p:cNvSpPr/>
            <p:nvPr/>
          </p:nvSpPr>
          <p:spPr>
            <a:xfrm>
              <a:off x="1331640" y="6021288"/>
              <a:ext cx="1616148" cy="276999"/>
            </a:xfrm>
            <a:prstGeom prst="rect">
              <a:avLst/>
            </a:prstGeom>
          </p:spPr>
          <p:txBody>
            <a:bodyPr wrap="none">
              <a:spAutoFit/>
            </a:bodyPr>
            <a:lstStyle/>
            <a:p>
              <a:r>
                <a:rPr lang="zh-CN" altLang="en-US" sz="1200" b="1" dirty="0" smtClean="0"/>
                <a:t>华佗</a:t>
              </a:r>
              <a:r>
                <a:rPr lang="zh-CN" altLang="en-US" sz="1200" b="1" baseline="30000" dirty="0" smtClean="0"/>
                <a:t> </a:t>
              </a:r>
              <a:r>
                <a:rPr lang="zh-CN" altLang="en-US" sz="1200" b="1" dirty="0" smtClean="0"/>
                <a:t> （约</a:t>
              </a:r>
              <a:r>
                <a:rPr lang="en-US" altLang="zh-CN" sz="1200" b="1" dirty="0" smtClean="0"/>
                <a:t>145--208</a:t>
              </a:r>
              <a:r>
                <a:rPr lang="zh-CN" altLang="en-US" sz="1200" b="1" dirty="0" smtClean="0"/>
                <a:t>）</a:t>
              </a:r>
              <a:endParaRPr lang="zh-CN" altLang="en-US" sz="1200" b="1" dirty="0"/>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395536" y="277813"/>
            <a:ext cx="8640960" cy="1474787"/>
          </a:xfrm>
        </p:spPr>
        <p:txBody>
          <a:bodyPr/>
          <a:lstStyle/>
          <a:p>
            <a:r>
              <a:rPr lang="zh-CN" altLang="en-US" sz="4000" b="1" dirty="0">
                <a:ea typeface="华文新魏" pitchFamily="2" charset="-122"/>
              </a:rPr>
              <a:t>（二）中国社会的半殖民地半封建性质</a:t>
            </a:r>
          </a:p>
        </p:txBody>
      </p:sp>
      <p:sp>
        <p:nvSpPr>
          <p:cNvPr id="80899" name="Rectangle 3"/>
          <p:cNvSpPr>
            <a:spLocks noGrp="1" noChangeArrowheads="1"/>
          </p:cNvSpPr>
          <p:nvPr>
            <p:ph sz="quarter" idx="1"/>
          </p:nvPr>
        </p:nvSpPr>
        <p:spPr>
          <a:xfrm>
            <a:off x="395536" y="2924944"/>
            <a:ext cx="3733800" cy="2664296"/>
          </a:xfrm>
        </p:spPr>
        <p:txBody>
          <a:bodyPr/>
          <a:lstStyle/>
          <a:p>
            <a:r>
              <a:rPr lang="zh-CN" altLang="en-US" b="1" dirty="0">
                <a:latin typeface="+mj-ea"/>
                <a:ea typeface="+mj-ea"/>
              </a:rPr>
              <a:t>其一，独立的中国逐步变成半殖民地的中国；</a:t>
            </a:r>
          </a:p>
          <a:p>
            <a:r>
              <a:rPr lang="zh-CN" altLang="en-US" b="1" dirty="0">
                <a:latin typeface="+mj-ea"/>
                <a:ea typeface="+mj-ea"/>
              </a:rPr>
              <a:t>其二，封建的中国逐步变成半封建的中国。</a:t>
            </a:r>
            <a:r>
              <a:rPr lang="zh-CN" altLang="en-US" dirty="0">
                <a:latin typeface="+mj-ea"/>
                <a:ea typeface="+mj-ea"/>
              </a:rPr>
              <a:t> </a:t>
            </a:r>
          </a:p>
          <a:p>
            <a:endParaRPr lang="zh-CN" altLang="en-US" dirty="0">
              <a:latin typeface="+mj-ea"/>
              <a:ea typeface="+mj-ea"/>
            </a:endParaRPr>
          </a:p>
        </p:txBody>
      </p:sp>
      <p:sp>
        <p:nvSpPr>
          <p:cNvPr id="80900" name="Text Box 4"/>
          <p:cNvSpPr txBox="1">
            <a:spLocks noChangeArrowheads="1"/>
          </p:cNvSpPr>
          <p:nvPr/>
        </p:nvSpPr>
        <p:spPr bwMode="auto">
          <a:xfrm>
            <a:off x="467544" y="1844824"/>
            <a:ext cx="7261175" cy="707886"/>
          </a:xfrm>
          <a:prstGeom prst="rect">
            <a:avLst/>
          </a:prstGeom>
          <a:noFill/>
          <a:ln w="9525">
            <a:noFill/>
            <a:miter lim="800000"/>
            <a:headEnd/>
            <a:tailEnd/>
          </a:ln>
          <a:effectLst/>
        </p:spPr>
        <p:txBody>
          <a:bodyPr wrap="square">
            <a:spAutoFit/>
          </a:bodyPr>
          <a:lstStyle/>
          <a:p>
            <a:pPr algn="l">
              <a:spcBef>
                <a:spcPct val="50000"/>
              </a:spcBef>
            </a:pPr>
            <a:r>
              <a:rPr lang="zh-CN" altLang="en-US" sz="4000" b="1" dirty="0">
                <a:latin typeface="+mj-ea"/>
                <a:ea typeface="+mj-ea"/>
              </a:rPr>
              <a:t>1、中国近代社会性质的变化</a:t>
            </a:r>
          </a:p>
        </p:txBody>
      </p:sp>
      <p:pic>
        <p:nvPicPr>
          <p:cNvPr id="80901" name="Picture 5" descr="42166d224f4a20a494f86bd396529822730ed0c4[2]"/>
          <p:cNvPicPr>
            <a:picLocks noChangeAspect="1" noChangeArrowheads="1"/>
          </p:cNvPicPr>
          <p:nvPr/>
        </p:nvPicPr>
        <p:blipFill>
          <a:blip r:embed="rId2" cstate="print"/>
          <a:srcRect/>
          <a:stretch>
            <a:fillRect/>
          </a:stretch>
        </p:blipFill>
        <p:spPr bwMode="auto">
          <a:xfrm>
            <a:off x="4495800" y="2435357"/>
            <a:ext cx="4440238" cy="2601913"/>
          </a:xfrm>
          <a:prstGeom prst="rect">
            <a:avLst/>
          </a:prstGeom>
          <a:noFill/>
          <a:ln w="9525">
            <a:noFill/>
            <a:miter lim="800000"/>
            <a:headEnd/>
            <a:tailEnd/>
          </a:ln>
        </p:spPr>
      </p:pic>
      <p:sp>
        <p:nvSpPr>
          <p:cNvPr id="80902" name="Text Box 6"/>
          <p:cNvSpPr txBox="1">
            <a:spLocks noChangeArrowheads="1"/>
          </p:cNvSpPr>
          <p:nvPr/>
        </p:nvSpPr>
        <p:spPr bwMode="auto">
          <a:xfrm>
            <a:off x="4495800" y="5181600"/>
            <a:ext cx="4267200" cy="914400"/>
          </a:xfrm>
          <a:prstGeom prst="rect">
            <a:avLst/>
          </a:prstGeom>
          <a:noFill/>
          <a:ln w="9525">
            <a:noFill/>
            <a:miter lim="800000"/>
            <a:headEnd/>
            <a:tailEnd/>
          </a:ln>
        </p:spPr>
        <p:txBody>
          <a:bodyPr>
            <a:spAutoFit/>
          </a:bodyPr>
          <a:lstStyle/>
          <a:p>
            <a:pPr algn="l"/>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南京条约</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Treaty of Nanking</a:t>
            </a:r>
            <a:r>
              <a:rPr lang="zh-CN" altLang="en-US" b="1" dirty="0">
                <a:latin typeface="华文新魏" pitchFamily="2" charset="-122"/>
                <a:ea typeface="华文新魏" pitchFamily="2" charset="-122"/>
              </a:rPr>
              <a:t>）又称</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江宁条约</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，是中国近代史上与外国签订的第一个丧权辱国的不平等条约。</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blinds(horizontal)">
                                      <p:cBhvr>
                                        <p:cTn id="7" dur="500"/>
                                        <p:tgtEl>
                                          <p:spTgt spid="8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79512" y="304800"/>
            <a:ext cx="8431088" cy="1431925"/>
          </a:xfrm>
        </p:spPr>
        <p:txBody>
          <a:bodyPr>
            <a:normAutofit/>
          </a:bodyPr>
          <a:lstStyle/>
          <a:p>
            <a:pPr lvl="0"/>
            <a:r>
              <a:rPr lang="zh-CN" altLang="en-US" b="1" dirty="0" smtClean="0"/>
              <a:t>（</a:t>
            </a:r>
            <a:r>
              <a:rPr lang="en-US" altLang="zh-CN" b="1" dirty="0" smtClean="0"/>
              <a:t>1</a:t>
            </a:r>
            <a:r>
              <a:rPr lang="zh-CN" altLang="en-US" b="1" dirty="0" smtClean="0"/>
              <a:t>）独立的中国逐渐变成半殖民地的中国</a:t>
            </a:r>
            <a:endParaRPr lang="zh-CN" altLang="en-US" b="1" dirty="0">
              <a:solidFill>
                <a:schemeClr val="tx1"/>
              </a:solidFill>
              <a:latin typeface="华文新魏" pitchFamily="2" charset="-122"/>
              <a:ea typeface="华文新魏" pitchFamily="2" charset="-122"/>
            </a:endParaRPr>
          </a:p>
        </p:txBody>
      </p:sp>
      <p:sp>
        <p:nvSpPr>
          <p:cNvPr id="82948" name="WordArt 4"/>
          <p:cNvSpPr>
            <a:spLocks noChangeArrowheads="1" noChangeShapeType="1"/>
          </p:cNvSpPr>
          <p:nvPr/>
        </p:nvSpPr>
        <p:spPr bwMode="auto">
          <a:xfrm rot="21233311">
            <a:off x="5724525" y="981075"/>
            <a:ext cx="2954338" cy="2441575"/>
          </a:xfrm>
          <a:prstGeom prst="rect">
            <a:avLst/>
          </a:prstGeom>
        </p:spPr>
        <p:txBody>
          <a:bodyPr wrap="none" fromWordArt="1">
            <a:prstTxWarp prst="textPlain">
              <a:avLst>
                <a:gd name="adj" fmla="val 31306"/>
              </a:avLst>
            </a:prstTxWarp>
          </a:bodyPr>
          <a:lstStyle/>
          <a:p>
            <a:r>
              <a:rPr lang="en-US" altLang="zh-CN" sz="3600" dirty="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dirty="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
        <p:nvSpPr>
          <p:cNvPr id="7" name="Rectangle 2"/>
          <p:cNvSpPr txBox="1">
            <a:spLocks noChangeArrowheads="1"/>
          </p:cNvSpPr>
          <p:nvPr/>
        </p:nvSpPr>
        <p:spPr>
          <a:xfrm>
            <a:off x="428596" y="2500306"/>
            <a:ext cx="8354888" cy="1000132"/>
          </a:xfrm>
          <a:prstGeom prst="rect">
            <a:avLst/>
          </a:prstGeom>
          <a:solidFill>
            <a:schemeClr val="bg1"/>
          </a:solidFill>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①鸦片战争以后，中国已经丧失了完全独立的地位</a:t>
            </a:r>
            <a:r>
              <a:rPr kumimoji="0" lang="en-US" sz="26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zh-CN" altLang="en-US" sz="26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在相当程度上被殖民地化了。</a:t>
            </a:r>
            <a:endParaRPr kumimoji="0" lang="zh-CN" altLang="en-US" sz="26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
        <p:nvSpPr>
          <p:cNvPr id="8" name="Rectangle 2"/>
          <p:cNvSpPr txBox="1">
            <a:spLocks noChangeArrowheads="1"/>
          </p:cNvSpPr>
          <p:nvPr/>
        </p:nvSpPr>
        <p:spPr>
          <a:xfrm>
            <a:off x="500034" y="3857628"/>
            <a:ext cx="8354888" cy="1143008"/>
          </a:xfrm>
          <a:prstGeom prst="rect">
            <a:avLst/>
          </a:prstGeom>
          <a:solidFill>
            <a:schemeClr val="bg1"/>
          </a:solidFill>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②近代中国仍然维持着独立国家和政府的名义，还有一定的主权。</a:t>
            </a:r>
            <a:endParaRPr kumimoji="0" lang="zh-CN" altLang="en-US" sz="26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additive="base">
                                        <p:cTn id="7" dur="500" fill="hold"/>
                                        <p:tgtEl>
                                          <p:spTgt spid="82948"/>
                                        </p:tgtEl>
                                        <p:attrNameLst>
                                          <p:attrName>ppt_x</p:attrName>
                                        </p:attrNameLst>
                                      </p:cBhvr>
                                      <p:tavLst>
                                        <p:tav tm="0">
                                          <p:val>
                                            <p:strVal val="#ppt_x"/>
                                          </p:val>
                                        </p:tav>
                                        <p:tav tm="100000">
                                          <p:val>
                                            <p:strVal val="#ppt_x"/>
                                          </p:val>
                                        </p:tav>
                                      </p:tavLst>
                                    </p:anim>
                                    <p:anim calcmode="lin" valueType="num">
                                      <p:cBhvr additive="base">
                                        <p:cTn id="8" dur="500" fill="hold"/>
                                        <p:tgtEl>
                                          <p:spTgt spid="829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829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8"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79512" y="304800"/>
            <a:ext cx="8431088" cy="1431925"/>
          </a:xfrm>
        </p:spPr>
        <p:txBody>
          <a:bodyPr/>
          <a:lstStyle/>
          <a:p>
            <a:r>
              <a:rPr lang="zh-CN" altLang="en-US" b="1" dirty="0">
                <a:solidFill>
                  <a:schemeClr val="tx1"/>
                </a:solidFill>
                <a:latin typeface="华文新魏" pitchFamily="2" charset="-122"/>
                <a:ea typeface="华文新魏" pitchFamily="2" charset="-122"/>
              </a:rPr>
              <a:t>（</a:t>
            </a:r>
            <a:r>
              <a:rPr lang="en-US" altLang="zh-CN" b="1" dirty="0">
                <a:solidFill>
                  <a:schemeClr val="tx1"/>
                </a:solidFill>
                <a:latin typeface="华文新魏" pitchFamily="2" charset="-122"/>
                <a:ea typeface="华文新魏" pitchFamily="2" charset="-122"/>
              </a:rPr>
              <a:t>2</a:t>
            </a:r>
            <a:r>
              <a:rPr lang="zh-CN" altLang="en-US" b="1" dirty="0">
                <a:solidFill>
                  <a:schemeClr val="tx1"/>
                </a:solidFill>
                <a:latin typeface="华文新魏" pitchFamily="2" charset="-122"/>
                <a:ea typeface="华文新魏" pitchFamily="2" charset="-122"/>
              </a:rPr>
              <a:t>）封建的中国逐渐变成半封建的中国</a:t>
            </a:r>
          </a:p>
        </p:txBody>
      </p:sp>
      <p:sp>
        <p:nvSpPr>
          <p:cNvPr id="82947" name="Rectangle 3"/>
          <p:cNvSpPr>
            <a:spLocks noGrp="1" noChangeArrowheads="1"/>
          </p:cNvSpPr>
          <p:nvPr>
            <p:ph sz="quarter" idx="1"/>
          </p:nvPr>
        </p:nvSpPr>
        <p:spPr>
          <a:xfrm>
            <a:off x="395536" y="2133600"/>
            <a:ext cx="8289677" cy="1524000"/>
          </a:xfrm>
          <a:solidFill>
            <a:schemeClr val="bg1"/>
          </a:solidFill>
        </p:spPr>
        <p:txBody>
          <a:bodyPr/>
          <a:lstStyle/>
          <a:p>
            <a:pPr>
              <a:lnSpc>
                <a:spcPct val="80000"/>
              </a:lnSpc>
            </a:pPr>
            <a:r>
              <a:rPr lang="zh-CN" altLang="en-US" sz="2800" b="1" dirty="0">
                <a:latin typeface="华文新魏" pitchFamily="2" charset="-122"/>
                <a:ea typeface="华文新魏" pitchFamily="2" charset="-122"/>
                <a:sym typeface="Arial" pitchFamily="34" charset="0"/>
              </a:rPr>
              <a:t>①外国资本主义</a:t>
            </a:r>
            <a:r>
              <a:rPr lang="zh-CN" altLang="en-US" sz="2800" b="1" dirty="0" smtClean="0">
                <a:latin typeface="华文新魏" pitchFamily="2" charset="-122"/>
                <a:ea typeface="华文新魏" pitchFamily="2" charset="-122"/>
                <a:sym typeface="Arial" pitchFamily="34" charset="0"/>
              </a:rPr>
              <a:t>列强把</a:t>
            </a:r>
            <a:r>
              <a:rPr lang="zh-CN" altLang="en-US" sz="2800" b="1" dirty="0">
                <a:latin typeface="华文新魏" pitchFamily="2" charset="-122"/>
                <a:ea typeface="华文新魏" pitchFamily="2" charset="-122"/>
                <a:sym typeface="Arial" pitchFamily="34" charset="0"/>
              </a:rPr>
              <a:t>中国卷入世界资本主义经济体系和世界市场之中。中国出现了资本主义生产关系，已经不是完全的封建社会了。</a:t>
            </a:r>
          </a:p>
        </p:txBody>
      </p:sp>
      <p:sp>
        <p:nvSpPr>
          <p:cNvPr id="82948" name="WordArt 4"/>
          <p:cNvSpPr>
            <a:spLocks noChangeArrowheads="1" noChangeShapeType="1"/>
          </p:cNvSpPr>
          <p:nvPr/>
        </p:nvSpPr>
        <p:spPr bwMode="auto">
          <a:xfrm rot="21233311">
            <a:off x="5724525" y="981075"/>
            <a:ext cx="2954338" cy="2441575"/>
          </a:xfrm>
          <a:prstGeom prst="rect">
            <a:avLst/>
          </a:prstGeom>
        </p:spPr>
        <p:txBody>
          <a:bodyPr wrap="none" fromWordArt="1">
            <a:prstTxWarp prst="textPlain">
              <a:avLst>
                <a:gd name="adj" fmla="val 31306"/>
              </a:avLst>
            </a:prstTxWarp>
          </a:bodyPr>
          <a:lstStyle/>
          <a:p>
            <a:r>
              <a:rPr lang="en-US" altLang="zh-CN" sz="3600" dirty="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dirty="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
        <p:nvSpPr>
          <p:cNvPr id="82949" name="Rectangle 5"/>
          <p:cNvSpPr>
            <a:spLocks noChangeArrowheads="1"/>
          </p:cNvSpPr>
          <p:nvPr/>
        </p:nvSpPr>
        <p:spPr bwMode="auto">
          <a:xfrm>
            <a:off x="395536" y="3886200"/>
            <a:ext cx="8291264" cy="1524000"/>
          </a:xfrm>
          <a:prstGeom prst="rect">
            <a:avLst/>
          </a:prstGeom>
          <a:solidFill>
            <a:schemeClr val="bg1"/>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t>②</a:t>
            </a:r>
            <a:r>
              <a:rPr lang="zh-CN" altLang="en-US" sz="2800" b="1" dirty="0">
                <a:latin typeface="华文新魏" pitchFamily="2" charset="-122"/>
                <a:ea typeface="华文新魏" pitchFamily="2" charset="-122"/>
              </a:rPr>
              <a:t>中国民族资本主义经济并没有也不可能成为中国社会经济的主要形式。在农村中，封建生产关系在社会经济生活中依然占优势。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additive="base">
                                        <p:cTn id="7" dur="500" fill="hold"/>
                                        <p:tgtEl>
                                          <p:spTgt spid="82948"/>
                                        </p:tgtEl>
                                        <p:attrNameLst>
                                          <p:attrName>ppt_x</p:attrName>
                                        </p:attrNameLst>
                                      </p:cBhvr>
                                      <p:tavLst>
                                        <p:tav tm="0">
                                          <p:val>
                                            <p:strVal val="#ppt_x"/>
                                          </p:val>
                                        </p:tav>
                                        <p:tav tm="100000">
                                          <p:val>
                                            <p:strVal val="#ppt_x"/>
                                          </p:val>
                                        </p:tav>
                                      </p:tavLst>
                                    </p:anim>
                                    <p:anim calcmode="lin" valueType="num">
                                      <p:cBhvr additive="base">
                                        <p:cTn id="8" dur="500" fill="hold"/>
                                        <p:tgtEl>
                                          <p:spTgt spid="829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829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8"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51520" y="228600"/>
            <a:ext cx="8435280" cy="1219200"/>
          </a:xfrm>
        </p:spPr>
        <p:txBody>
          <a:bodyPr>
            <a:normAutofit fontScale="90000"/>
          </a:bodyPr>
          <a:lstStyle/>
          <a:p>
            <a:r>
              <a:rPr lang="en-US" altLang="zh-CN" sz="4000" b="1" dirty="0">
                <a:solidFill>
                  <a:schemeClr val="tx1"/>
                </a:solidFill>
                <a:latin typeface="华文新魏" pitchFamily="2" charset="-122"/>
                <a:ea typeface="华文新魏" pitchFamily="2" charset="-122"/>
              </a:rPr>
              <a:t>2</a:t>
            </a:r>
            <a:r>
              <a:rPr lang="zh-CN" altLang="en-US" sz="4000" b="1" dirty="0">
                <a:solidFill>
                  <a:schemeClr val="tx1"/>
                </a:solidFill>
                <a:latin typeface="华文新魏" pitchFamily="2" charset="-122"/>
                <a:ea typeface="华文新魏" pitchFamily="2" charset="-122"/>
              </a:rPr>
              <a:t>、中国半殖民地半封建社会的基本特征</a:t>
            </a:r>
          </a:p>
        </p:txBody>
      </p:sp>
      <p:sp>
        <p:nvSpPr>
          <p:cNvPr id="83971" name="Rectangle 3"/>
          <p:cNvSpPr>
            <a:spLocks noGrp="1" noChangeArrowheads="1"/>
          </p:cNvSpPr>
          <p:nvPr>
            <p:ph sz="quarter" idx="1"/>
          </p:nvPr>
        </p:nvSpPr>
        <p:spPr>
          <a:xfrm>
            <a:off x="533400" y="1905000"/>
            <a:ext cx="3733800" cy="4267200"/>
          </a:xfrm>
          <a:noFill/>
          <a:ln/>
        </p:spPr>
        <p:txBody>
          <a:bodyPr/>
          <a:lstStyle/>
          <a:p>
            <a:pPr>
              <a:lnSpc>
                <a:spcPct val="90000"/>
              </a:lnSpc>
            </a:pPr>
            <a:r>
              <a:rPr lang="zh-CN" altLang="en-US" b="1" dirty="0">
                <a:latin typeface="+mj-ea"/>
                <a:ea typeface="+mj-ea"/>
              </a:rPr>
              <a:t>（1）</a:t>
            </a:r>
            <a:r>
              <a:rPr lang="zh-CN" altLang="en-US" b="1" dirty="0">
                <a:solidFill>
                  <a:srgbClr val="FF0000"/>
                </a:solidFill>
                <a:latin typeface="+mj-ea"/>
                <a:ea typeface="+mj-ea"/>
              </a:rPr>
              <a:t>资本-帝国主义侵略势力</a:t>
            </a:r>
            <a:r>
              <a:rPr lang="zh-CN" altLang="en-US" b="1" dirty="0">
                <a:latin typeface="+mj-ea"/>
                <a:ea typeface="+mj-ea"/>
              </a:rPr>
              <a:t>日益成为支配中国的决定性力量。</a:t>
            </a:r>
          </a:p>
          <a:p>
            <a:pPr>
              <a:lnSpc>
                <a:spcPct val="90000"/>
              </a:lnSpc>
            </a:pPr>
            <a:r>
              <a:rPr lang="zh-CN" altLang="en-US" b="1" dirty="0">
                <a:latin typeface="+mj-ea"/>
                <a:ea typeface="+mj-ea"/>
              </a:rPr>
              <a:t>（2）</a:t>
            </a:r>
            <a:r>
              <a:rPr lang="zh-CN" altLang="en-US" b="1" dirty="0">
                <a:solidFill>
                  <a:srgbClr val="FF0000"/>
                </a:solidFill>
                <a:latin typeface="+mj-ea"/>
                <a:ea typeface="+mj-ea"/>
              </a:rPr>
              <a:t>中国封建势力</a:t>
            </a:r>
            <a:r>
              <a:rPr lang="zh-CN" altLang="en-US" b="1" dirty="0">
                <a:latin typeface="+mj-ea"/>
                <a:ea typeface="+mj-ea"/>
              </a:rPr>
              <a:t>成为资本-帝国主义压迫、奴役中国人民的社会基础和统治支柱。</a:t>
            </a:r>
            <a:endParaRPr lang="zh-CN" altLang="en-US" dirty="0">
              <a:latin typeface="+mj-ea"/>
              <a:ea typeface="+mj-ea"/>
            </a:endParaRPr>
          </a:p>
        </p:txBody>
      </p:sp>
      <p:pic>
        <p:nvPicPr>
          <p:cNvPr id="83972" name="Picture 3" descr="20031018102615713">
            <a:hlinkClick r:id="rId2"/>
          </p:cNvPr>
          <p:cNvPicPr>
            <a:picLocks noChangeAspect="1" noChangeArrowheads="1"/>
          </p:cNvPicPr>
          <p:nvPr/>
        </p:nvPicPr>
        <p:blipFill>
          <a:blip r:embed="rId3" cstate="print"/>
          <a:srcRect/>
          <a:stretch>
            <a:fillRect/>
          </a:stretch>
        </p:blipFill>
        <p:spPr bwMode="auto">
          <a:xfrm>
            <a:off x="4352925" y="1676400"/>
            <a:ext cx="4791075" cy="3295650"/>
          </a:xfrm>
          <a:prstGeom prst="rect">
            <a:avLst/>
          </a:prstGeom>
          <a:noFill/>
          <a:ln w="9525">
            <a:noFill/>
            <a:miter lim="800000"/>
            <a:headEnd/>
            <a:tailEnd/>
          </a:ln>
        </p:spPr>
      </p:pic>
      <p:sp>
        <p:nvSpPr>
          <p:cNvPr id="83973" name="Rectangle 4"/>
          <p:cNvSpPr>
            <a:spLocks noChangeArrowheads="1"/>
          </p:cNvSpPr>
          <p:nvPr/>
        </p:nvSpPr>
        <p:spPr bwMode="auto">
          <a:xfrm>
            <a:off x="5105400" y="5257800"/>
            <a:ext cx="2895600" cy="381000"/>
          </a:xfrm>
          <a:prstGeom prst="rect">
            <a:avLst/>
          </a:prstGeom>
          <a:solidFill>
            <a:schemeClr val="hlink"/>
          </a:solidFill>
          <a:ln w="9525">
            <a:solidFill>
              <a:schemeClr val="tx1"/>
            </a:solidFill>
            <a:miter lim="800000"/>
            <a:headEnd/>
            <a:tailEnd/>
          </a:ln>
        </p:spPr>
        <p:txBody>
          <a:bodyPr wrap="none" anchor="ctr"/>
          <a:lstStyle/>
          <a:p>
            <a:r>
              <a:rPr lang="zh-CN" altLang="en-US" sz="2600" b="1" dirty="0">
                <a:latin typeface="+mj-ea"/>
                <a:ea typeface="+mj-ea"/>
              </a:rPr>
              <a:t>总理各国事务衙门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additive="base">
                                        <p:cTn id="7" dur="500" fill="hold"/>
                                        <p:tgtEl>
                                          <p:spTgt spid="83970"/>
                                        </p:tgtEl>
                                        <p:attrNameLst>
                                          <p:attrName>ppt_x</p:attrName>
                                        </p:attrNameLst>
                                      </p:cBhvr>
                                      <p:tavLst>
                                        <p:tav tm="0">
                                          <p:val>
                                            <p:strVal val="#ppt_x"/>
                                          </p:val>
                                        </p:tav>
                                        <p:tav tm="100000">
                                          <p:val>
                                            <p:strVal val="#ppt_x"/>
                                          </p:val>
                                        </p:tav>
                                      </p:tavLst>
                                    </p:anim>
                                    <p:anim calcmode="lin" valueType="num">
                                      <p:cBhvr additive="base">
                                        <p:cTn id="8" dur="500" fill="hold"/>
                                        <p:tgtEl>
                                          <p:spTgt spid="839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48200" y="457200"/>
            <a:ext cx="4038600" cy="2895600"/>
            <a:chOff x="0" y="0"/>
            <a:chExt cx="2640" cy="2016"/>
          </a:xfrm>
        </p:grpSpPr>
        <p:sp>
          <p:nvSpPr>
            <p:cNvPr id="84995" name="Rectangle 3"/>
            <p:cNvSpPr>
              <a:spLocks noChangeArrowheads="1"/>
            </p:cNvSpPr>
            <p:nvPr/>
          </p:nvSpPr>
          <p:spPr bwMode="auto">
            <a:xfrm>
              <a:off x="0" y="0"/>
              <a:ext cx="2640" cy="2016"/>
            </a:xfrm>
            <a:prstGeom prst="rect">
              <a:avLst/>
            </a:prstGeom>
            <a:solidFill>
              <a:srgbClr val="FFFFFF"/>
            </a:solidFill>
            <a:ln w="9525">
              <a:noFill/>
              <a:miter lim="800000"/>
              <a:headEnd/>
              <a:tailEnd/>
            </a:ln>
            <a:effectLst>
              <a:outerShdw dist="35921" dir="2700000" algn="ctr" rotWithShape="0">
                <a:schemeClr val="tx2"/>
              </a:outerShdw>
            </a:effectLst>
          </p:spPr>
          <p:txBody>
            <a:bodyPr wrap="none" anchor="ctr"/>
            <a:lstStyle/>
            <a:p>
              <a:endParaRPr lang="zh-CN" altLang="en-US"/>
            </a:p>
          </p:txBody>
        </p:sp>
        <p:pic>
          <p:nvPicPr>
            <p:cNvPr id="84996" name="Picture 4" descr="a"/>
            <p:cNvPicPr>
              <a:picLocks noChangeAspect="1" noChangeArrowheads="1"/>
            </p:cNvPicPr>
            <p:nvPr/>
          </p:nvPicPr>
          <p:blipFill>
            <a:blip r:embed="rId2" cstate="print"/>
            <a:srcRect/>
            <a:stretch>
              <a:fillRect/>
            </a:stretch>
          </p:blipFill>
          <p:spPr bwMode="auto">
            <a:xfrm>
              <a:off x="48" y="48"/>
              <a:ext cx="2552" cy="1936"/>
            </a:xfrm>
            <a:prstGeom prst="rect">
              <a:avLst/>
            </a:prstGeom>
            <a:noFill/>
            <a:ln w="9525">
              <a:noFill/>
              <a:miter lim="800000"/>
              <a:headEnd/>
              <a:tailEnd/>
            </a:ln>
          </p:spPr>
        </p:pic>
      </p:grpSp>
      <p:sp>
        <p:nvSpPr>
          <p:cNvPr id="84997" name="Rectangle 5"/>
          <p:cNvSpPr>
            <a:spLocks noGrp="1" noChangeArrowheads="1"/>
          </p:cNvSpPr>
          <p:nvPr>
            <p:ph sz="quarter" idx="1"/>
          </p:nvPr>
        </p:nvSpPr>
        <p:spPr>
          <a:xfrm>
            <a:off x="107504" y="836712"/>
            <a:ext cx="4235896" cy="1728192"/>
          </a:xfrm>
          <a:noFill/>
          <a:ln/>
        </p:spPr>
        <p:txBody>
          <a:bodyPr/>
          <a:lstStyle/>
          <a:p>
            <a:r>
              <a:rPr lang="zh-CN" altLang="en-US" sz="2600" b="1" dirty="0">
                <a:latin typeface="+mj-ea"/>
                <a:ea typeface="+mj-ea"/>
              </a:rPr>
              <a:t>（3）</a:t>
            </a:r>
            <a:r>
              <a:rPr lang="zh-CN" altLang="en-US" sz="2600" b="1" dirty="0">
                <a:solidFill>
                  <a:srgbClr val="FF0000"/>
                </a:solidFill>
                <a:latin typeface="+mj-ea"/>
                <a:ea typeface="+mj-ea"/>
              </a:rPr>
              <a:t>封建地主的土地所有制</a:t>
            </a:r>
            <a:r>
              <a:rPr lang="zh-CN" altLang="en-US" sz="2600" b="1" dirty="0">
                <a:latin typeface="+mj-ea"/>
                <a:ea typeface="+mj-ea"/>
              </a:rPr>
              <a:t>成为中国走向现代化和民主化的严重障碍。 </a:t>
            </a:r>
          </a:p>
        </p:txBody>
      </p:sp>
      <p:pic>
        <p:nvPicPr>
          <p:cNvPr id="84998" name="Picture 6" descr="上海纱厂"/>
          <p:cNvPicPr>
            <a:picLocks noChangeAspect="1" noChangeArrowheads="1"/>
          </p:cNvPicPr>
          <p:nvPr/>
        </p:nvPicPr>
        <p:blipFill>
          <a:blip r:embed="rId3" cstate="print">
            <a:lum bright="42000"/>
          </a:blip>
          <a:srcRect/>
          <a:stretch>
            <a:fillRect/>
          </a:stretch>
        </p:blipFill>
        <p:spPr bwMode="auto">
          <a:xfrm>
            <a:off x="1043608" y="3645024"/>
            <a:ext cx="3810000" cy="2663825"/>
          </a:xfrm>
          <a:prstGeom prst="rect">
            <a:avLst/>
          </a:prstGeom>
          <a:noFill/>
          <a:ln w="9525">
            <a:noFill/>
            <a:miter lim="800000"/>
            <a:headEnd/>
            <a:tailEnd/>
          </a:ln>
        </p:spPr>
      </p:pic>
      <p:sp>
        <p:nvSpPr>
          <p:cNvPr id="8" name="Rectangle 5"/>
          <p:cNvSpPr txBox="1">
            <a:spLocks noChangeArrowheads="1"/>
          </p:cNvSpPr>
          <p:nvPr/>
        </p:nvSpPr>
        <p:spPr>
          <a:xfrm>
            <a:off x="5076056" y="3573016"/>
            <a:ext cx="3443808" cy="2564904"/>
          </a:xfrm>
          <a:prstGeom prst="rect">
            <a:avLst/>
          </a:prstGeom>
          <a:noFill/>
          <a:ln/>
        </p:spPr>
        <p:txBody>
          <a:bodyPr>
            <a:normAutofit/>
          </a:bodyPr>
          <a:lstStyle/>
          <a:p>
            <a:pPr marL="365760" lvl="0" indent="-283464">
              <a:spcBef>
                <a:spcPts val="600"/>
              </a:spcBef>
              <a:buClr>
                <a:schemeClr val="accent1"/>
              </a:buClr>
              <a:buSzPct val="80000"/>
              <a:buFont typeface="Wingdings 2"/>
              <a:buChar char=""/>
              <a:defRPr/>
            </a:pPr>
            <a:r>
              <a:rPr kumimoji="0" lang="zh-CN" altLang="en-US" sz="2600" b="1" i="0" u="none" strike="noStrike" kern="1200" cap="none" spc="0" normalizeH="0" baseline="0" noProof="0" dirty="0" smtClean="0">
                <a:ln>
                  <a:noFill/>
                </a:ln>
                <a:solidFill>
                  <a:schemeClr val="tx1"/>
                </a:solidFill>
                <a:effectLst/>
                <a:uLnTx/>
                <a:uFillTx/>
                <a:latin typeface="+mj-ea"/>
                <a:ea typeface="+mj-ea"/>
                <a:cs typeface="+mn-cs"/>
              </a:rPr>
              <a:t>（4）中国新兴的</a:t>
            </a:r>
            <a:r>
              <a:rPr kumimoji="0" lang="zh-CN" altLang="en-US" sz="2600" b="1" i="0" u="none" strike="noStrike" kern="1200" cap="none" spc="0" normalizeH="0" baseline="0" noProof="0" dirty="0" smtClean="0">
                <a:ln>
                  <a:noFill/>
                </a:ln>
                <a:solidFill>
                  <a:srgbClr val="FF0000"/>
                </a:solidFill>
                <a:effectLst/>
                <a:uLnTx/>
                <a:uFillTx/>
                <a:latin typeface="+mj-ea"/>
                <a:ea typeface="+mj-ea"/>
                <a:cs typeface="+mn-cs"/>
              </a:rPr>
              <a:t>民族资本主义</a:t>
            </a:r>
            <a:r>
              <a:rPr kumimoji="0" lang="zh-CN" altLang="en-US" sz="2600" b="1" i="0" u="none" strike="noStrike" kern="1200" cap="none" spc="0" normalizeH="0" baseline="0" noProof="0" dirty="0" smtClean="0">
                <a:ln>
                  <a:noFill/>
                </a:ln>
                <a:solidFill>
                  <a:srgbClr val="FF0000"/>
                </a:solidFill>
                <a:effectLst/>
                <a:uLnTx/>
                <a:uFillTx/>
                <a:latin typeface="+mj-ea"/>
                <a:ea typeface="+mj-ea"/>
                <a:cs typeface="+mn-cs"/>
              </a:rPr>
              <a:t>经济</a:t>
            </a:r>
            <a:r>
              <a:rPr lang="zh-CN" altLang="en-US" sz="2600" b="1" dirty="0" smtClean="0">
                <a:solidFill>
                  <a:srgbClr val="FF0000"/>
                </a:solidFill>
                <a:latin typeface="+mj-ea"/>
                <a:ea typeface="+mj-ea"/>
              </a:rPr>
              <a:t>有所发展</a:t>
            </a:r>
            <a:r>
              <a:rPr lang="zh-CN" altLang="en-US" sz="2800" b="1" dirty="0" smtClean="0">
                <a:latin typeface="幼圆" pitchFamily="49" charset="-122"/>
                <a:ea typeface="幼圆" pitchFamily="49" charset="-122"/>
              </a:rPr>
              <a:t>，</a:t>
            </a:r>
            <a:r>
              <a:rPr lang="zh-CN" altLang="en-US" sz="2600" b="1" dirty="0" smtClean="0">
                <a:latin typeface="+mj-ea"/>
                <a:ea typeface="+mj-ea"/>
              </a:rPr>
              <a:t>并在政治、文化生活中起了一定的</a:t>
            </a:r>
            <a:r>
              <a:rPr lang="zh-CN" altLang="en-US" sz="2600" b="1" dirty="0" smtClean="0">
                <a:latin typeface="+mj-ea"/>
                <a:ea typeface="+mj-ea"/>
              </a:rPr>
              <a:t>作用。</a:t>
            </a:r>
            <a:endParaRPr lang="zh-CN" altLang="en-US" sz="2600" b="1"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4998"/>
                                        </p:tgtEl>
                                        <p:attrNameLst>
                                          <p:attrName>style.visibility</p:attrName>
                                        </p:attrNameLst>
                                      </p:cBhvr>
                                      <p:to>
                                        <p:strVal val="visible"/>
                                      </p:to>
                                    </p:set>
                                    <p:anim calcmode="lin" valueType="num">
                                      <p:cBhvr additive="base">
                                        <p:cTn id="12" dur="500" fill="hold"/>
                                        <p:tgtEl>
                                          <p:spTgt spid="84998"/>
                                        </p:tgtEl>
                                        <p:attrNameLst>
                                          <p:attrName>ppt_x</p:attrName>
                                        </p:attrNameLst>
                                      </p:cBhvr>
                                      <p:tavLst>
                                        <p:tav tm="0">
                                          <p:val>
                                            <p:strVal val="#ppt_x"/>
                                          </p:val>
                                        </p:tav>
                                        <p:tav tm="100000">
                                          <p:val>
                                            <p:strVal val="#ppt_x"/>
                                          </p:val>
                                        </p:tav>
                                      </p:tavLst>
                                    </p:anim>
                                    <p:anim calcmode="lin" valueType="num">
                                      <p:cBhvr additive="base">
                                        <p:cTn id="13" dur="500" fill="hold"/>
                                        <p:tgtEl>
                                          <p:spTgt spid="849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0" y="304800"/>
            <a:ext cx="5105400" cy="1371600"/>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3200" b="1" dirty="0">
                <a:latin typeface="+mj-ea"/>
                <a:ea typeface="+mj-ea"/>
              </a:rPr>
              <a:t>（</a:t>
            </a:r>
            <a:r>
              <a:rPr lang="en-US" altLang="zh-CN" sz="3200" b="1" dirty="0">
                <a:latin typeface="+mj-ea"/>
                <a:ea typeface="+mj-ea"/>
              </a:rPr>
              <a:t>5</a:t>
            </a:r>
            <a:r>
              <a:rPr lang="zh-CN" altLang="en-US" sz="3200" b="1" dirty="0">
                <a:latin typeface="+mj-ea"/>
                <a:ea typeface="+mj-ea"/>
              </a:rPr>
              <a:t>）近代中国</a:t>
            </a:r>
            <a:r>
              <a:rPr lang="zh-CN" altLang="en-US" sz="3200" b="1" dirty="0">
                <a:solidFill>
                  <a:srgbClr val="FF0000"/>
                </a:solidFill>
                <a:latin typeface="+mj-ea"/>
                <a:ea typeface="+mj-ea"/>
              </a:rPr>
              <a:t>各地区</a:t>
            </a:r>
            <a:r>
              <a:rPr lang="zh-CN" altLang="en-US" sz="3200" b="1" dirty="0">
                <a:latin typeface="+mj-ea"/>
                <a:ea typeface="+mj-ea"/>
              </a:rPr>
              <a:t>经济、政治和文化的</a:t>
            </a:r>
            <a:r>
              <a:rPr lang="zh-CN" altLang="en-US" sz="3200" b="1" dirty="0">
                <a:solidFill>
                  <a:srgbClr val="FF0000"/>
                </a:solidFill>
                <a:latin typeface="+mj-ea"/>
                <a:ea typeface="+mj-ea"/>
              </a:rPr>
              <a:t>发展极不平衡</a:t>
            </a:r>
            <a:r>
              <a:rPr lang="zh-CN" altLang="en-US" sz="3200" b="1" dirty="0">
                <a:latin typeface="+mj-ea"/>
                <a:ea typeface="+mj-ea"/>
              </a:rPr>
              <a:t>。</a:t>
            </a:r>
          </a:p>
        </p:txBody>
      </p:sp>
      <p:pic>
        <p:nvPicPr>
          <p:cNvPr id="86019" name="Picture 3" descr="1"/>
          <p:cNvPicPr>
            <a:picLocks noChangeAspect="1" noChangeArrowheads="1"/>
          </p:cNvPicPr>
          <p:nvPr/>
        </p:nvPicPr>
        <p:blipFill>
          <a:blip r:embed="rId2" cstate="print"/>
          <a:srcRect l="12039" r="6627" b="8998"/>
          <a:stretch>
            <a:fillRect/>
          </a:stretch>
        </p:blipFill>
        <p:spPr bwMode="auto">
          <a:xfrm>
            <a:off x="5181600" y="457200"/>
            <a:ext cx="3657600" cy="4114800"/>
          </a:xfrm>
          <a:prstGeom prst="rect">
            <a:avLst/>
          </a:prstGeom>
          <a:noFill/>
          <a:ln w="9525">
            <a:noFill/>
            <a:miter lim="800000"/>
            <a:headEnd/>
            <a:tailEnd/>
          </a:ln>
        </p:spPr>
      </p:pic>
      <p:sp>
        <p:nvSpPr>
          <p:cNvPr id="86020" name="Rectangle 4"/>
          <p:cNvSpPr>
            <a:spLocks noChangeArrowheads="1"/>
          </p:cNvSpPr>
          <p:nvPr/>
        </p:nvSpPr>
        <p:spPr bwMode="auto">
          <a:xfrm>
            <a:off x="6581775" y="231775"/>
            <a:ext cx="1200150" cy="396875"/>
          </a:xfrm>
          <a:prstGeom prst="rect">
            <a:avLst/>
          </a:prstGeom>
          <a:noFill/>
          <a:ln w="9525">
            <a:noFill/>
            <a:miter lim="800000"/>
            <a:headEnd/>
            <a:tailEnd/>
          </a:ln>
          <a:effectLst/>
        </p:spPr>
        <p:txBody>
          <a:bodyPr wrap="none">
            <a:spAutoFit/>
          </a:bodyPr>
          <a:lstStyle/>
          <a:p>
            <a:r>
              <a:rPr lang="zh-CN" altLang="en-US" sz="2000" b="1">
                <a:effectLst>
                  <a:outerShdw blurRad="38100" dist="38100" dir="2700000" algn="tl">
                    <a:srgbClr val="C0C0C0"/>
                  </a:outerShdw>
                </a:effectLst>
                <a:ea typeface="华文新魏" pitchFamily="2" charset="-122"/>
              </a:rPr>
              <a:t>长江纤夫</a:t>
            </a:r>
          </a:p>
        </p:txBody>
      </p:sp>
      <p:pic>
        <p:nvPicPr>
          <p:cNvPr id="86021" name="Picture 5" descr="2"/>
          <p:cNvPicPr>
            <a:picLocks noChangeAspect="1" noChangeArrowheads="1"/>
          </p:cNvPicPr>
          <p:nvPr/>
        </p:nvPicPr>
        <p:blipFill>
          <a:blip r:embed="rId3" cstate="print"/>
          <a:srcRect/>
          <a:stretch>
            <a:fillRect/>
          </a:stretch>
        </p:blipFill>
        <p:spPr bwMode="auto">
          <a:xfrm>
            <a:off x="1043608" y="1916832"/>
            <a:ext cx="3557588" cy="3886200"/>
          </a:xfrm>
          <a:prstGeom prst="rect">
            <a:avLst/>
          </a:prstGeom>
          <a:noFill/>
          <a:ln w="9525">
            <a:noFill/>
            <a:miter lim="800000"/>
            <a:headEnd/>
            <a:tailEnd/>
          </a:ln>
        </p:spPr>
      </p:pic>
      <p:sp>
        <p:nvSpPr>
          <p:cNvPr id="86022" name="Rectangle 6"/>
          <p:cNvSpPr>
            <a:spLocks noChangeArrowheads="1"/>
          </p:cNvSpPr>
          <p:nvPr/>
        </p:nvSpPr>
        <p:spPr bwMode="auto">
          <a:xfrm>
            <a:off x="4932040" y="4648200"/>
            <a:ext cx="3830960" cy="1373188"/>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2400" b="1" dirty="0">
                <a:latin typeface="+mj-ea"/>
                <a:ea typeface="+mj-ea"/>
              </a:rPr>
              <a:t>（6）中国的</a:t>
            </a:r>
            <a:r>
              <a:rPr lang="zh-CN" altLang="en-US" sz="2400" b="1" dirty="0">
                <a:solidFill>
                  <a:srgbClr val="FF0000"/>
                </a:solidFill>
                <a:latin typeface="+mj-ea"/>
                <a:ea typeface="+mj-ea"/>
              </a:rPr>
              <a:t>广大人民</a:t>
            </a:r>
            <a:r>
              <a:rPr lang="zh-CN" altLang="en-US" sz="2400" b="1" dirty="0">
                <a:latin typeface="+mj-ea"/>
                <a:ea typeface="+mj-ea"/>
              </a:rPr>
              <a:t>尤其是</a:t>
            </a:r>
            <a:r>
              <a:rPr lang="zh-CN" altLang="en-US" sz="2400" b="1" dirty="0">
                <a:solidFill>
                  <a:srgbClr val="FF0000"/>
                </a:solidFill>
                <a:latin typeface="+mj-ea"/>
                <a:ea typeface="+mj-ea"/>
              </a:rPr>
              <a:t>农民</a:t>
            </a:r>
            <a:r>
              <a:rPr lang="zh-CN" altLang="en-US" sz="2400" b="1" dirty="0">
                <a:latin typeface="+mj-ea"/>
                <a:ea typeface="+mj-ea"/>
              </a:rPr>
              <a:t>过着饥寒交迫和毫无政治权利的生活。</a:t>
            </a:r>
          </a:p>
        </p:txBody>
      </p:sp>
      <p:sp>
        <p:nvSpPr>
          <p:cNvPr id="86023" name="Rectangle 7"/>
          <p:cNvSpPr>
            <a:spLocks noChangeArrowheads="1"/>
          </p:cNvSpPr>
          <p:nvPr/>
        </p:nvSpPr>
        <p:spPr bwMode="auto">
          <a:xfrm>
            <a:off x="1857375" y="5794375"/>
            <a:ext cx="1200150" cy="396875"/>
          </a:xfrm>
          <a:prstGeom prst="rect">
            <a:avLst/>
          </a:prstGeom>
          <a:noFill/>
          <a:ln w="9525">
            <a:noFill/>
            <a:miter lim="800000"/>
            <a:headEnd/>
            <a:tailEnd/>
          </a:ln>
          <a:effectLst/>
        </p:spPr>
        <p:txBody>
          <a:bodyPr wrap="none">
            <a:spAutoFit/>
          </a:bodyPr>
          <a:lstStyle/>
          <a:p>
            <a:pPr>
              <a:spcBef>
                <a:spcPct val="50000"/>
              </a:spcBef>
              <a:buSzPct val="80000"/>
            </a:pPr>
            <a:r>
              <a:rPr lang="zh-CN" altLang="en-US" sz="2000" b="1">
                <a:effectLst>
                  <a:outerShdw blurRad="38100" dist="38100" dir="2700000" algn="tl">
                    <a:srgbClr val="C0C0C0"/>
                  </a:outerShdw>
                </a:effectLst>
                <a:ea typeface="华文新魏" pitchFamily="2" charset="-122"/>
              </a:rPr>
              <a:t>四川驮工</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sz="quarter" idx="1"/>
          </p:nvPr>
        </p:nvSpPr>
        <p:spPr>
          <a:xfrm>
            <a:off x="2483768" y="2996952"/>
            <a:ext cx="5943600" cy="2286000"/>
          </a:xfrm>
        </p:spPr>
        <p:txBody>
          <a:bodyPr/>
          <a:lstStyle/>
          <a:p>
            <a:r>
              <a:rPr lang="zh-CN" altLang="en-US" b="1" dirty="0">
                <a:latin typeface="+mj-ea"/>
                <a:ea typeface="+mj-ea"/>
              </a:rPr>
              <a:t>中国半殖民地半封建社会及其特征是</a:t>
            </a:r>
            <a:r>
              <a:rPr lang="zh-CN" altLang="en-US" b="1" dirty="0">
                <a:solidFill>
                  <a:srgbClr val="FF0000"/>
                </a:solidFill>
                <a:latin typeface="+mj-ea"/>
                <a:ea typeface="+mj-ea"/>
              </a:rPr>
              <a:t>逐渐形成</a:t>
            </a:r>
            <a:r>
              <a:rPr lang="zh-CN" altLang="en-US" b="1" dirty="0">
                <a:latin typeface="+mj-ea"/>
                <a:ea typeface="+mj-ea"/>
              </a:rPr>
              <a:t>的。</a:t>
            </a:r>
            <a:endParaRPr lang="en-US" altLang="zh-CN" b="1" dirty="0">
              <a:latin typeface="+mj-ea"/>
              <a:ea typeface="+mj-ea"/>
            </a:endParaRPr>
          </a:p>
          <a:p>
            <a:r>
              <a:rPr lang="zh-CN" altLang="en-US" b="1" dirty="0">
                <a:latin typeface="+mj-ea"/>
                <a:ea typeface="+mj-ea"/>
              </a:rPr>
              <a:t>在不同历史阶段和不同</a:t>
            </a:r>
            <a:r>
              <a:rPr lang="zh-CN" altLang="en-US" b="1" dirty="0">
                <a:solidFill>
                  <a:srgbClr val="FF0000"/>
                </a:solidFill>
                <a:latin typeface="+mj-ea"/>
                <a:ea typeface="+mj-ea"/>
              </a:rPr>
              <a:t>地区</a:t>
            </a:r>
            <a:r>
              <a:rPr lang="zh-CN" altLang="en-US" b="1" dirty="0">
                <a:latin typeface="+mj-ea"/>
                <a:ea typeface="+mj-ea"/>
              </a:rPr>
              <a:t>有所</a:t>
            </a:r>
            <a:r>
              <a:rPr lang="zh-CN" altLang="en-US" b="1" dirty="0">
                <a:solidFill>
                  <a:srgbClr val="FF0000"/>
                </a:solidFill>
                <a:latin typeface="+mj-ea"/>
                <a:ea typeface="+mj-ea"/>
              </a:rPr>
              <a:t>差别</a:t>
            </a:r>
            <a:r>
              <a:rPr lang="zh-CN" altLang="en-US" b="1" dirty="0">
                <a:latin typeface="+mj-ea"/>
                <a:ea typeface="+mj-ea"/>
              </a:rPr>
              <a:t>。</a:t>
            </a:r>
          </a:p>
        </p:txBody>
      </p:sp>
      <p:grpSp>
        <p:nvGrpSpPr>
          <p:cNvPr id="2" name="Group 3"/>
          <p:cNvGrpSpPr>
            <a:grpSpLocks/>
          </p:cNvGrpSpPr>
          <p:nvPr/>
        </p:nvGrpSpPr>
        <p:grpSpPr bwMode="auto">
          <a:xfrm>
            <a:off x="1331640" y="332656"/>
            <a:ext cx="4038600" cy="2590800"/>
            <a:chOff x="0" y="0"/>
            <a:chExt cx="1837" cy="1248"/>
          </a:xfrm>
        </p:grpSpPr>
        <p:graphicFrame>
          <p:nvGraphicFramePr>
            <p:cNvPr id="87044" name="Object 4">
              <a:hlinkClick r:id="rId3" action="ppaction://hlinksldjump"/>
            </p:cNvPr>
            <p:cNvGraphicFramePr>
              <a:graphicFrameLocks noChangeAspect="1"/>
            </p:cNvGraphicFramePr>
            <p:nvPr/>
          </p:nvGraphicFramePr>
          <p:xfrm>
            <a:off x="0" y="0"/>
            <a:ext cx="719" cy="1248"/>
          </p:xfrm>
          <a:graphic>
            <a:graphicData uri="http://schemas.openxmlformats.org/presentationml/2006/ole">
              <p:oleObj spid="_x0000_s142381" r:id="rId4" imgW="1514686" imgH="2219635" progId="PBrush">
                <p:embed/>
              </p:oleObj>
            </a:graphicData>
          </a:graphic>
        </p:graphicFrame>
        <p:sp>
          <p:nvSpPr>
            <p:cNvPr id="87045" name="AutoShape 5"/>
            <p:cNvSpPr>
              <a:spLocks noChangeArrowheads="1"/>
            </p:cNvSpPr>
            <p:nvPr/>
          </p:nvSpPr>
          <p:spPr bwMode="auto">
            <a:xfrm>
              <a:off x="521" y="227"/>
              <a:ext cx="1316" cy="634"/>
            </a:xfrm>
            <a:prstGeom prst="irregularSeal1">
              <a:avLst/>
            </a:prstGeom>
            <a:solidFill>
              <a:srgbClr val="FFFF00"/>
            </a:solidFill>
            <a:ln w="12700">
              <a:solidFill>
                <a:srgbClr val="0000FF"/>
              </a:solidFill>
              <a:miter lim="800000"/>
              <a:headEnd/>
              <a:tailEnd/>
            </a:ln>
            <a:effectLst/>
          </p:spPr>
          <p:txBody>
            <a:bodyPr anchor="ctr">
              <a:spAutoFit/>
            </a:bodyPr>
            <a:lstStyle/>
            <a:p>
              <a:pPr eaLnBrk="0" hangingPunct="0"/>
              <a:r>
                <a:rPr lang="zh-CN" altLang="en-US" sz="2800" b="1">
                  <a:solidFill>
                    <a:srgbClr val="FF3300"/>
                  </a:solidFill>
                  <a:latin typeface="Times New Roman" pitchFamily="18" charset="0"/>
                </a:rPr>
                <a:t>理解</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900038" y="2060848"/>
            <a:ext cx="8062913" cy="3672408"/>
            <a:chOff x="249" y="816"/>
            <a:chExt cx="5079" cy="3024"/>
          </a:xfrm>
        </p:grpSpPr>
        <p:grpSp>
          <p:nvGrpSpPr>
            <p:cNvPr id="3" name="Group 2"/>
            <p:cNvGrpSpPr>
              <a:grpSpLocks/>
            </p:cNvGrpSpPr>
            <p:nvPr/>
          </p:nvGrpSpPr>
          <p:grpSpPr bwMode="auto">
            <a:xfrm>
              <a:off x="249" y="935"/>
              <a:ext cx="551" cy="2787"/>
              <a:chOff x="91" y="-140"/>
              <a:chExt cx="551" cy="3233"/>
            </a:xfrm>
          </p:grpSpPr>
          <p:sp>
            <p:nvSpPr>
              <p:cNvPr id="88067" name="AutoShape 3"/>
              <p:cNvSpPr>
                <a:spLocks noChangeArrowheads="1"/>
              </p:cNvSpPr>
              <p:nvPr/>
            </p:nvSpPr>
            <p:spPr bwMode="auto">
              <a:xfrm rot="16200000">
                <a:off x="-1234" y="1415"/>
                <a:ext cx="3092" cy="262"/>
              </a:xfrm>
              <a:prstGeom prst="bevel">
                <a:avLst>
                  <a:gd name="adj" fmla="val 5833"/>
                </a:avLst>
              </a:prstGeom>
              <a:solidFill>
                <a:srgbClr val="CCFFFF"/>
              </a:solidFill>
              <a:ln w="9525">
                <a:noFill/>
                <a:miter lim="800000"/>
                <a:headEnd/>
                <a:tailEnd/>
              </a:ln>
              <a:effectLst/>
            </p:spPr>
            <p:txBody>
              <a:bodyPr wrap="square" anchor="ctr">
                <a:spAutoFit/>
              </a:bodyPr>
              <a:lstStyle/>
              <a:p>
                <a:endParaRPr lang="zh-CN" altLang="en-US"/>
              </a:p>
            </p:txBody>
          </p:sp>
          <p:sp>
            <p:nvSpPr>
              <p:cNvPr id="88068" name="Text Box 4"/>
              <p:cNvSpPr txBox="1">
                <a:spLocks noChangeArrowheads="1"/>
              </p:cNvSpPr>
              <p:nvPr/>
            </p:nvSpPr>
            <p:spPr bwMode="auto">
              <a:xfrm>
                <a:off x="91" y="-140"/>
                <a:ext cx="551" cy="3233"/>
              </a:xfrm>
              <a:prstGeom prst="rect">
                <a:avLst/>
              </a:prstGeom>
              <a:solidFill>
                <a:schemeClr val="bg1"/>
              </a:solidFill>
              <a:ln w="9525">
                <a:solidFill>
                  <a:schemeClr val="tx1"/>
                </a:solidFill>
                <a:miter lim="800000"/>
                <a:headEnd/>
                <a:tailEnd/>
              </a:ln>
              <a:effectLst/>
            </p:spPr>
            <p:txBody>
              <a:bodyPr vert="eaVert" wrap="square">
                <a:spAutoFit/>
              </a:bodyPr>
              <a:lstStyle/>
              <a:p>
                <a:pPr algn="l">
                  <a:lnSpc>
                    <a:spcPct val="140000"/>
                  </a:lnSpc>
                  <a:spcBef>
                    <a:spcPct val="50000"/>
                  </a:spcBef>
                  <a:buClr>
                    <a:srgbClr val="FFFF00"/>
                  </a:buClr>
                  <a:buFont typeface="Wingdings" pitchFamily="2" charset="2"/>
                  <a:buNone/>
                </a:pPr>
                <a:r>
                  <a:rPr lang="zh-CN" altLang="en-US" sz="2400" b="1" dirty="0">
                    <a:solidFill>
                      <a:schemeClr val="bg2"/>
                    </a:solidFill>
                    <a:latin typeface="隶书" pitchFamily="49" charset="-122"/>
                    <a:ea typeface="隶书" pitchFamily="49" charset="-122"/>
                  </a:rPr>
                  <a:t>  </a:t>
                </a:r>
                <a:r>
                  <a:rPr lang="zh-CN" altLang="en-US" sz="3200" b="1" dirty="0">
                    <a:latin typeface="隶书" pitchFamily="49" charset="-122"/>
                    <a:ea typeface="隶书" pitchFamily="49" charset="-122"/>
                  </a:rPr>
                  <a:t>阶级关系的变动</a:t>
                </a:r>
                <a:r>
                  <a:rPr lang="zh-CN" altLang="en-US" sz="3200" dirty="0">
                    <a:latin typeface="隶书" pitchFamily="49" charset="-122"/>
                    <a:ea typeface="隶书" pitchFamily="49" charset="-122"/>
                  </a:rPr>
                  <a:t> </a:t>
                </a:r>
              </a:p>
            </p:txBody>
          </p:sp>
        </p:grpSp>
        <p:grpSp>
          <p:nvGrpSpPr>
            <p:cNvPr id="4" name="Group 5"/>
            <p:cNvGrpSpPr>
              <a:grpSpLocks/>
            </p:cNvGrpSpPr>
            <p:nvPr/>
          </p:nvGrpSpPr>
          <p:grpSpPr bwMode="auto">
            <a:xfrm>
              <a:off x="816" y="1104"/>
              <a:ext cx="576" cy="2544"/>
              <a:chOff x="0" y="0"/>
              <a:chExt cx="576" cy="2544"/>
            </a:xfrm>
          </p:grpSpPr>
          <p:sp>
            <p:nvSpPr>
              <p:cNvPr id="88070" name="Line 6"/>
              <p:cNvSpPr>
                <a:spLocks noChangeShapeType="1"/>
              </p:cNvSpPr>
              <p:nvPr/>
            </p:nvSpPr>
            <p:spPr bwMode="auto">
              <a:xfrm>
                <a:off x="0" y="1152"/>
                <a:ext cx="192" cy="0"/>
              </a:xfrm>
              <a:prstGeom prst="line">
                <a:avLst/>
              </a:prstGeom>
              <a:noFill/>
              <a:ln w="38100">
                <a:solidFill>
                  <a:schemeClr val="tx2"/>
                </a:solidFill>
                <a:round/>
                <a:headEnd/>
                <a:tailEnd/>
              </a:ln>
              <a:effectLst/>
            </p:spPr>
            <p:txBody>
              <a:bodyPr>
                <a:spAutoFit/>
              </a:bodyPr>
              <a:lstStyle/>
              <a:p>
                <a:endParaRPr lang="zh-CN" altLang="en-US"/>
              </a:p>
            </p:txBody>
          </p:sp>
          <p:sp>
            <p:nvSpPr>
              <p:cNvPr id="88071" name="Line 7"/>
              <p:cNvSpPr>
                <a:spLocks noChangeShapeType="1"/>
              </p:cNvSpPr>
              <p:nvPr/>
            </p:nvSpPr>
            <p:spPr bwMode="auto">
              <a:xfrm>
                <a:off x="192" y="0"/>
                <a:ext cx="0" cy="2544"/>
              </a:xfrm>
              <a:prstGeom prst="line">
                <a:avLst/>
              </a:prstGeom>
              <a:noFill/>
              <a:ln w="38100">
                <a:solidFill>
                  <a:schemeClr val="tx2"/>
                </a:solidFill>
                <a:round/>
                <a:headEnd/>
                <a:tailEnd/>
              </a:ln>
              <a:effectLst/>
            </p:spPr>
            <p:txBody>
              <a:bodyPr>
                <a:spAutoFit/>
              </a:bodyPr>
              <a:lstStyle/>
              <a:p>
                <a:endParaRPr lang="zh-CN" altLang="en-US"/>
              </a:p>
            </p:txBody>
          </p:sp>
          <p:sp>
            <p:nvSpPr>
              <p:cNvPr id="88072" name="Line 8"/>
              <p:cNvSpPr>
                <a:spLocks noChangeShapeType="1"/>
              </p:cNvSpPr>
              <p:nvPr/>
            </p:nvSpPr>
            <p:spPr bwMode="auto">
              <a:xfrm>
                <a:off x="192" y="0"/>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sp>
            <p:nvSpPr>
              <p:cNvPr id="88073" name="Line 9"/>
              <p:cNvSpPr>
                <a:spLocks noChangeShapeType="1"/>
              </p:cNvSpPr>
              <p:nvPr/>
            </p:nvSpPr>
            <p:spPr bwMode="auto">
              <a:xfrm>
                <a:off x="192" y="816"/>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sp>
            <p:nvSpPr>
              <p:cNvPr id="88074" name="Line 10"/>
              <p:cNvSpPr>
                <a:spLocks noChangeShapeType="1"/>
              </p:cNvSpPr>
              <p:nvPr/>
            </p:nvSpPr>
            <p:spPr bwMode="auto">
              <a:xfrm>
                <a:off x="192" y="1584"/>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sp>
            <p:nvSpPr>
              <p:cNvPr id="88075" name="Line 11"/>
              <p:cNvSpPr>
                <a:spLocks noChangeShapeType="1"/>
              </p:cNvSpPr>
              <p:nvPr/>
            </p:nvSpPr>
            <p:spPr bwMode="auto">
              <a:xfrm>
                <a:off x="192" y="2544"/>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grpSp>
        <p:grpSp>
          <p:nvGrpSpPr>
            <p:cNvPr id="5" name="Group 12"/>
            <p:cNvGrpSpPr>
              <a:grpSpLocks/>
            </p:cNvGrpSpPr>
            <p:nvPr/>
          </p:nvGrpSpPr>
          <p:grpSpPr bwMode="auto">
            <a:xfrm>
              <a:off x="1440" y="816"/>
              <a:ext cx="3840" cy="528"/>
              <a:chOff x="0" y="0"/>
              <a:chExt cx="3840" cy="772"/>
            </a:xfrm>
          </p:grpSpPr>
          <p:sp>
            <p:nvSpPr>
              <p:cNvPr id="88077" name="AutoShape 13"/>
              <p:cNvSpPr>
                <a:spLocks noChangeArrowheads="1"/>
              </p:cNvSpPr>
              <p:nvPr/>
            </p:nvSpPr>
            <p:spPr bwMode="auto">
              <a:xfrm rot="10792906">
                <a:off x="0" y="0"/>
                <a:ext cx="3840" cy="772"/>
              </a:xfrm>
              <a:prstGeom prst="bevel">
                <a:avLst>
                  <a:gd name="adj" fmla="val 2282"/>
                </a:avLst>
              </a:prstGeom>
              <a:solidFill>
                <a:schemeClr val="bg1"/>
              </a:solidFill>
              <a:ln w="9525">
                <a:solidFill>
                  <a:schemeClr val="tx1"/>
                </a:solidFill>
                <a:miter lim="800000"/>
                <a:headEnd/>
                <a:tailEnd/>
              </a:ln>
              <a:effectLst/>
            </p:spPr>
            <p:txBody>
              <a:bodyPr anchor="ctr">
                <a:spAutoFit/>
              </a:bodyPr>
              <a:lstStyle/>
              <a:p>
                <a:endParaRPr lang="zh-CN" altLang="en-US"/>
              </a:p>
            </p:txBody>
          </p:sp>
          <p:sp>
            <p:nvSpPr>
              <p:cNvPr id="88078" name="Text Box 14"/>
              <p:cNvSpPr txBox="1">
                <a:spLocks noChangeArrowheads="1"/>
              </p:cNvSpPr>
              <p:nvPr/>
            </p:nvSpPr>
            <p:spPr bwMode="auto">
              <a:xfrm>
                <a:off x="87" y="99"/>
                <a:ext cx="3696" cy="591"/>
              </a:xfrm>
              <a:prstGeom prst="rect">
                <a:avLst/>
              </a:prstGeom>
              <a:solidFill>
                <a:schemeClr val="bg1"/>
              </a:solidFill>
              <a:ln w="9525">
                <a:noFill/>
                <a:miter lim="800000"/>
                <a:headEnd/>
                <a:tailEnd/>
              </a:ln>
              <a:effectLst/>
            </p:spPr>
            <p:txBody>
              <a:bodyPr>
                <a:spAutoFit/>
              </a:bodyPr>
              <a:lstStyle/>
              <a:p>
                <a:pPr algn="l" hangingPunct="0">
                  <a:lnSpc>
                    <a:spcPct val="90000"/>
                  </a:lnSpc>
                  <a:spcBef>
                    <a:spcPct val="50000"/>
                  </a:spcBef>
                </a:pPr>
                <a:r>
                  <a:rPr lang="zh-CN" altLang="en-US" sz="3200" b="1" dirty="0">
                    <a:ea typeface="华文新魏" pitchFamily="2" charset="-122"/>
                  </a:rPr>
                  <a:t>旧</a:t>
                </a:r>
                <a:r>
                  <a:rPr lang="zh-CN" altLang="en-US" sz="3200" b="1" dirty="0" smtClean="0">
                    <a:ea typeface="华文新魏" pitchFamily="2" charset="-122"/>
                  </a:rPr>
                  <a:t>的封建统治阶级</a:t>
                </a:r>
                <a:r>
                  <a:rPr lang="en-US" altLang="zh-CN" sz="4000" b="1" dirty="0">
                    <a:latin typeface="Times New Roman" pitchFamily="18" charset="0"/>
                  </a:rPr>
                  <a:t>--</a:t>
                </a:r>
                <a:r>
                  <a:rPr lang="zh-CN" altLang="en-US" sz="3200" b="1" dirty="0">
                    <a:latin typeface="华文新魏" pitchFamily="2" charset="-122"/>
                    <a:ea typeface="华文新魏" pitchFamily="2" charset="-122"/>
                  </a:rPr>
                  <a:t>地主阶级</a:t>
                </a:r>
                <a:r>
                  <a:rPr lang="zh-CN" altLang="en-US" sz="3200" dirty="0">
                    <a:latin typeface="华文新魏" pitchFamily="2" charset="-122"/>
                    <a:ea typeface="华文新魏" pitchFamily="2" charset="-122"/>
                  </a:rPr>
                  <a:t> </a:t>
                </a:r>
              </a:p>
            </p:txBody>
          </p:sp>
        </p:grpSp>
        <p:grpSp>
          <p:nvGrpSpPr>
            <p:cNvPr id="6" name="Group 15"/>
            <p:cNvGrpSpPr>
              <a:grpSpLocks/>
            </p:cNvGrpSpPr>
            <p:nvPr/>
          </p:nvGrpSpPr>
          <p:grpSpPr bwMode="auto">
            <a:xfrm>
              <a:off x="1429" y="1661"/>
              <a:ext cx="3840" cy="595"/>
              <a:chOff x="0" y="0"/>
              <a:chExt cx="3840" cy="771"/>
            </a:xfrm>
          </p:grpSpPr>
          <p:sp>
            <p:nvSpPr>
              <p:cNvPr id="88080" name="AutoShape 16"/>
              <p:cNvSpPr>
                <a:spLocks noChangeArrowheads="1"/>
              </p:cNvSpPr>
              <p:nvPr/>
            </p:nvSpPr>
            <p:spPr bwMode="auto">
              <a:xfrm rot="10792906">
                <a:off x="0" y="0"/>
                <a:ext cx="3840" cy="771"/>
              </a:xfrm>
              <a:prstGeom prst="bevel">
                <a:avLst>
                  <a:gd name="adj" fmla="val 2282"/>
                </a:avLst>
              </a:prstGeom>
              <a:solidFill>
                <a:schemeClr val="bg1"/>
              </a:solidFill>
              <a:ln w="9525">
                <a:solidFill>
                  <a:schemeClr val="tx1"/>
                </a:solidFill>
                <a:miter lim="800000"/>
                <a:headEnd/>
                <a:tailEnd/>
              </a:ln>
              <a:effectLst/>
            </p:spPr>
            <p:txBody>
              <a:bodyPr anchor="ctr">
                <a:spAutoFit/>
              </a:bodyPr>
              <a:lstStyle/>
              <a:p>
                <a:endParaRPr lang="zh-CN" altLang="en-US" dirty="0"/>
              </a:p>
            </p:txBody>
          </p:sp>
          <p:sp>
            <p:nvSpPr>
              <p:cNvPr id="88081" name="Text Box 17"/>
              <p:cNvSpPr txBox="1">
                <a:spLocks noChangeArrowheads="1"/>
              </p:cNvSpPr>
              <p:nvPr/>
            </p:nvSpPr>
            <p:spPr bwMode="auto">
              <a:xfrm>
                <a:off x="53" y="60"/>
                <a:ext cx="3696" cy="571"/>
              </a:xfrm>
              <a:prstGeom prst="rect">
                <a:avLst/>
              </a:prstGeom>
              <a:solidFill>
                <a:schemeClr val="bg1"/>
              </a:solidFill>
              <a:ln w="9525">
                <a:noFill/>
                <a:miter lim="800000"/>
                <a:headEnd/>
                <a:tailEnd/>
              </a:ln>
              <a:effectLst/>
            </p:spPr>
            <p:txBody>
              <a:bodyPr>
                <a:spAutoFit/>
              </a:bodyPr>
              <a:lstStyle/>
              <a:p>
                <a:pPr algn="l" hangingPunct="0">
                  <a:lnSpc>
                    <a:spcPct val="90000"/>
                  </a:lnSpc>
                  <a:spcBef>
                    <a:spcPct val="50000"/>
                  </a:spcBef>
                </a:pPr>
                <a:r>
                  <a:rPr lang="zh-CN" altLang="en-US" sz="3200" b="1" dirty="0" smtClean="0">
                    <a:ea typeface="华文新魏" pitchFamily="2" charset="-122"/>
                  </a:rPr>
                  <a:t>旧的被统治阶级</a:t>
                </a:r>
                <a:r>
                  <a:rPr lang="en-US" altLang="zh-CN" sz="3200" b="1" dirty="0" smtClean="0">
                    <a:ea typeface="华文新魏" pitchFamily="2" charset="-122"/>
                  </a:rPr>
                  <a:t>--</a:t>
                </a:r>
                <a:r>
                  <a:rPr lang="zh-CN" altLang="en-US" sz="3200" b="1" dirty="0" smtClean="0">
                    <a:ea typeface="华文新魏" pitchFamily="2" charset="-122"/>
                  </a:rPr>
                  <a:t>农民阶级 </a:t>
                </a:r>
                <a:endParaRPr lang="zh-CN" altLang="en-US" sz="3200" b="1" dirty="0">
                  <a:ea typeface="华文新魏" pitchFamily="2" charset="-122"/>
                </a:endParaRPr>
              </a:p>
            </p:txBody>
          </p:sp>
        </p:grpSp>
        <p:grpSp>
          <p:nvGrpSpPr>
            <p:cNvPr id="7" name="Group 18"/>
            <p:cNvGrpSpPr>
              <a:grpSpLocks/>
            </p:cNvGrpSpPr>
            <p:nvPr/>
          </p:nvGrpSpPr>
          <p:grpSpPr bwMode="auto">
            <a:xfrm>
              <a:off x="1429" y="2478"/>
              <a:ext cx="3899" cy="546"/>
              <a:chOff x="0" y="0"/>
              <a:chExt cx="3840" cy="771"/>
            </a:xfrm>
          </p:grpSpPr>
          <p:sp>
            <p:nvSpPr>
              <p:cNvPr id="88083" name="AutoShape 19"/>
              <p:cNvSpPr>
                <a:spLocks noChangeArrowheads="1"/>
              </p:cNvSpPr>
              <p:nvPr/>
            </p:nvSpPr>
            <p:spPr bwMode="auto">
              <a:xfrm rot="10792906">
                <a:off x="0" y="0"/>
                <a:ext cx="3840" cy="771"/>
              </a:xfrm>
              <a:prstGeom prst="bevel">
                <a:avLst>
                  <a:gd name="adj" fmla="val 2282"/>
                </a:avLst>
              </a:prstGeom>
              <a:solidFill>
                <a:schemeClr val="bg1"/>
              </a:solidFill>
              <a:ln w="9525">
                <a:solidFill>
                  <a:schemeClr val="tx1"/>
                </a:solidFill>
                <a:miter lim="800000"/>
                <a:headEnd/>
                <a:tailEnd/>
              </a:ln>
              <a:effectLst/>
            </p:spPr>
            <p:txBody>
              <a:bodyPr anchor="ctr">
                <a:spAutoFit/>
              </a:bodyPr>
              <a:lstStyle/>
              <a:p>
                <a:endParaRPr lang="zh-CN" altLang="en-US"/>
              </a:p>
            </p:txBody>
          </p:sp>
          <p:sp>
            <p:nvSpPr>
              <p:cNvPr id="88084" name="Text Box 20"/>
              <p:cNvSpPr txBox="1">
                <a:spLocks noChangeArrowheads="1"/>
              </p:cNvSpPr>
              <p:nvPr/>
            </p:nvSpPr>
            <p:spPr bwMode="auto">
              <a:xfrm>
                <a:off x="99" y="99"/>
                <a:ext cx="3696" cy="472"/>
              </a:xfrm>
              <a:prstGeom prst="rect">
                <a:avLst/>
              </a:prstGeom>
              <a:solidFill>
                <a:schemeClr val="bg1"/>
              </a:solidFill>
              <a:ln w="9525">
                <a:noFill/>
                <a:miter lim="800000"/>
                <a:headEnd/>
                <a:tailEnd/>
              </a:ln>
              <a:effectLst/>
            </p:spPr>
            <p:txBody>
              <a:bodyPr>
                <a:spAutoFit/>
              </a:bodyPr>
              <a:lstStyle/>
              <a:p>
                <a:pPr algn="l" hangingPunct="0">
                  <a:lnSpc>
                    <a:spcPct val="90000"/>
                  </a:lnSpc>
                  <a:spcBef>
                    <a:spcPct val="50000"/>
                  </a:spcBef>
                </a:pPr>
                <a:r>
                  <a:rPr lang="zh-CN" altLang="en-US" sz="3200" b="1" dirty="0">
                    <a:ea typeface="华文新魏" pitchFamily="2" charset="-122"/>
                  </a:rPr>
                  <a:t>新兴的被压迫阶级</a:t>
                </a:r>
                <a:r>
                  <a:rPr lang="en-US" altLang="zh-CN" sz="3200" b="1" dirty="0">
                    <a:ea typeface="华文新魏" pitchFamily="2" charset="-122"/>
                  </a:rPr>
                  <a:t>--</a:t>
                </a:r>
                <a:r>
                  <a:rPr lang="zh-CN" altLang="en-US" sz="3200" b="1" dirty="0">
                    <a:ea typeface="华文新魏" pitchFamily="2" charset="-122"/>
                  </a:rPr>
                  <a:t>工人阶级</a:t>
                </a:r>
                <a:r>
                  <a:rPr lang="zh-CN" altLang="en-US" sz="3200" dirty="0">
                    <a:solidFill>
                      <a:schemeClr val="bg2"/>
                    </a:solidFill>
                    <a:latin typeface="华文新魏" pitchFamily="2" charset="-122"/>
                    <a:ea typeface="华文新魏" pitchFamily="2" charset="-122"/>
                  </a:rPr>
                  <a:t> </a:t>
                </a:r>
              </a:p>
            </p:txBody>
          </p:sp>
        </p:grpSp>
        <p:grpSp>
          <p:nvGrpSpPr>
            <p:cNvPr id="8" name="Group 21"/>
            <p:cNvGrpSpPr>
              <a:grpSpLocks/>
            </p:cNvGrpSpPr>
            <p:nvPr/>
          </p:nvGrpSpPr>
          <p:grpSpPr bwMode="auto">
            <a:xfrm>
              <a:off x="1429" y="3294"/>
              <a:ext cx="3840" cy="546"/>
              <a:chOff x="0" y="0"/>
              <a:chExt cx="3840" cy="771"/>
            </a:xfrm>
          </p:grpSpPr>
          <p:sp>
            <p:nvSpPr>
              <p:cNvPr id="88086" name="AutoShape 22"/>
              <p:cNvSpPr>
                <a:spLocks noChangeArrowheads="1"/>
              </p:cNvSpPr>
              <p:nvPr/>
            </p:nvSpPr>
            <p:spPr bwMode="auto">
              <a:xfrm rot="10792906">
                <a:off x="0" y="0"/>
                <a:ext cx="3840" cy="771"/>
              </a:xfrm>
              <a:prstGeom prst="bevel">
                <a:avLst>
                  <a:gd name="adj" fmla="val 2282"/>
                </a:avLst>
              </a:prstGeom>
              <a:solidFill>
                <a:schemeClr val="bg1"/>
              </a:solidFill>
              <a:ln w="9525">
                <a:solidFill>
                  <a:schemeClr val="tx1"/>
                </a:solidFill>
                <a:miter lim="800000"/>
                <a:headEnd/>
                <a:tailEnd/>
              </a:ln>
              <a:effectLst/>
            </p:spPr>
            <p:txBody>
              <a:bodyPr anchor="ctr">
                <a:spAutoFit/>
              </a:bodyPr>
              <a:lstStyle/>
              <a:p>
                <a:endParaRPr lang="zh-CN" altLang="en-US"/>
              </a:p>
            </p:txBody>
          </p:sp>
          <p:sp>
            <p:nvSpPr>
              <p:cNvPr id="88087" name="Text Box 23"/>
              <p:cNvSpPr txBox="1">
                <a:spLocks noChangeArrowheads="1"/>
              </p:cNvSpPr>
              <p:nvPr/>
            </p:nvSpPr>
            <p:spPr bwMode="auto">
              <a:xfrm>
                <a:off x="99" y="99"/>
                <a:ext cx="3696" cy="471"/>
              </a:xfrm>
              <a:prstGeom prst="rect">
                <a:avLst/>
              </a:prstGeom>
              <a:solidFill>
                <a:schemeClr val="bg1"/>
              </a:solidFill>
              <a:ln w="9525">
                <a:noFill/>
                <a:miter lim="800000"/>
                <a:headEnd/>
                <a:tailEnd/>
              </a:ln>
              <a:effectLst/>
            </p:spPr>
            <p:txBody>
              <a:bodyPr>
                <a:spAutoFit/>
              </a:bodyPr>
              <a:lstStyle/>
              <a:p>
                <a:pPr algn="l" hangingPunct="0">
                  <a:lnSpc>
                    <a:spcPct val="90000"/>
                  </a:lnSpc>
                  <a:spcBef>
                    <a:spcPct val="50000"/>
                  </a:spcBef>
                </a:pPr>
                <a:r>
                  <a:rPr lang="zh-CN" altLang="en-US" sz="3200" b="1" dirty="0">
                    <a:ea typeface="华文新魏" pitchFamily="2" charset="-122"/>
                  </a:rPr>
                  <a:t>近代新产生的阶级--资产阶级</a:t>
                </a:r>
              </a:p>
            </p:txBody>
          </p:sp>
        </p:grpSp>
      </p:grpSp>
      <p:sp>
        <p:nvSpPr>
          <p:cNvPr id="88088" name="Rectangle 24"/>
          <p:cNvSpPr>
            <a:spLocks noGrp="1" noChangeArrowheads="1"/>
          </p:cNvSpPr>
          <p:nvPr>
            <p:ph type="title"/>
          </p:nvPr>
        </p:nvSpPr>
        <p:spPr>
          <a:xfrm>
            <a:off x="251520" y="116632"/>
            <a:ext cx="7772400" cy="1143000"/>
          </a:xfrm>
          <a:noFill/>
          <a:ln/>
        </p:spPr>
        <p:txBody>
          <a:bodyPr/>
          <a:lstStyle/>
          <a:p>
            <a:r>
              <a:rPr lang="zh-CN" altLang="en-US" b="1" dirty="0"/>
              <a:t>（三）社会阶级关系的变动</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descr="20061211230144618"/>
          <p:cNvSpPr>
            <a:spLocks noChangeAspect="1" noChangeArrowheads="1"/>
          </p:cNvSpPr>
          <p:nvPr/>
        </p:nvSpPr>
        <p:spPr bwMode="auto">
          <a:xfrm>
            <a:off x="1238250" y="928688"/>
            <a:ext cx="6667500" cy="5000625"/>
          </a:xfrm>
          <a:prstGeom prst="rect">
            <a:avLst/>
          </a:prstGeom>
          <a:noFill/>
          <a:ln w="9525">
            <a:noFill/>
            <a:miter lim="800000"/>
            <a:headEnd/>
            <a:tailEnd/>
          </a:ln>
        </p:spPr>
        <p:txBody>
          <a:bodyPr/>
          <a:lstStyle/>
          <a:p>
            <a:endParaRPr lang="zh-CN" altLang="en-US"/>
          </a:p>
        </p:txBody>
      </p:sp>
      <p:sp>
        <p:nvSpPr>
          <p:cNvPr id="89091" name="AutoShape 3" descr="20061211230144618"/>
          <p:cNvSpPr>
            <a:spLocks noChangeAspect="1" noChangeArrowheads="1"/>
          </p:cNvSpPr>
          <p:nvPr/>
        </p:nvSpPr>
        <p:spPr bwMode="auto">
          <a:xfrm>
            <a:off x="1238250" y="928688"/>
            <a:ext cx="6667500" cy="5000625"/>
          </a:xfrm>
          <a:prstGeom prst="rect">
            <a:avLst/>
          </a:prstGeom>
          <a:noFill/>
          <a:ln w="9525">
            <a:noFill/>
            <a:miter lim="800000"/>
            <a:headEnd/>
            <a:tailEnd/>
          </a:ln>
        </p:spPr>
        <p:txBody>
          <a:bodyPr/>
          <a:lstStyle/>
          <a:p>
            <a:endParaRPr lang="zh-CN" altLang="en-US"/>
          </a:p>
        </p:txBody>
      </p:sp>
      <p:sp>
        <p:nvSpPr>
          <p:cNvPr id="89092" name="AutoShape 4" descr="Click to View Origin Image(点击放大看大图)">
            <a:hlinkClick r:id="rId2"/>
          </p:cNvPr>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sp>
        <p:nvSpPr>
          <p:cNvPr id="89093" name="AutoShape 5" descr="ifile"/>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sp>
        <p:nvSpPr>
          <p:cNvPr id="89094" name="AutoShape 6" descr="ifile"/>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sp>
        <p:nvSpPr>
          <p:cNvPr id="89095" name="Rectangle 7"/>
          <p:cNvSpPr>
            <a:spLocks noChangeArrowheads="1"/>
          </p:cNvSpPr>
          <p:nvPr/>
        </p:nvSpPr>
        <p:spPr bwMode="auto">
          <a:xfrm>
            <a:off x="395536" y="304800"/>
            <a:ext cx="8291264" cy="804863"/>
          </a:xfrm>
          <a:prstGeom prst="rect">
            <a:avLst/>
          </a:prstGeom>
          <a:noFill/>
          <a:ln w="9525">
            <a:noFill/>
            <a:miter lim="800000"/>
            <a:headEnd/>
            <a:tailEnd/>
          </a:ln>
          <a:effectLst/>
        </p:spPr>
        <p:txBody>
          <a:bodyPr/>
          <a:lstStyle/>
          <a:p>
            <a:pPr algn="l">
              <a:buFontTx/>
              <a:buNone/>
            </a:pPr>
            <a:r>
              <a:rPr lang="en-US" altLang="zh-CN" sz="4200" b="1" dirty="0">
                <a:latin typeface="Garamond" pitchFamily="18" charset="0"/>
              </a:rPr>
              <a:t>1</a:t>
            </a:r>
            <a:r>
              <a:rPr lang="zh-CN" altLang="en-US" sz="4200" b="1" dirty="0">
                <a:latin typeface="Garamond" pitchFamily="18" charset="0"/>
              </a:rPr>
              <a:t>、</a:t>
            </a:r>
            <a:r>
              <a:rPr lang="zh-CN" altLang="en-US" sz="4200" b="1" dirty="0">
                <a:solidFill>
                  <a:schemeClr val="tx2"/>
                </a:solidFill>
                <a:latin typeface="华文新魏" pitchFamily="2" charset="-122"/>
                <a:ea typeface="华文新魏" pitchFamily="2" charset="-122"/>
              </a:rPr>
              <a:t>旧的封建统治阶级</a:t>
            </a:r>
            <a:r>
              <a:rPr lang="en-US" altLang="zh-CN" sz="4200" b="1" dirty="0">
                <a:solidFill>
                  <a:schemeClr val="tx2"/>
                </a:solidFill>
                <a:latin typeface="华文新魏" pitchFamily="2" charset="-122"/>
                <a:ea typeface="华文新魏" pitchFamily="2" charset="-122"/>
              </a:rPr>
              <a:t>--</a:t>
            </a:r>
            <a:r>
              <a:rPr lang="zh-CN" altLang="en-US" sz="4200" b="1" dirty="0">
                <a:solidFill>
                  <a:schemeClr val="tx2"/>
                </a:solidFill>
                <a:latin typeface="华文新魏" pitchFamily="2" charset="-122"/>
                <a:ea typeface="华文新魏" pitchFamily="2" charset="-122"/>
              </a:rPr>
              <a:t>地主阶级</a:t>
            </a:r>
            <a:r>
              <a:rPr lang="zh-CN" altLang="en-US" sz="4200" dirty="0">
                <a:solidFill>
                  <a:schemeClr val="tx2"/>
                </a:solidFill>
                <a:latin typeface="华文新魏" pitchFamily="2" charset="-122"/>
                <a:ea typeface="华文新魏" pitchFamily="2" charset="-122"/>
              </a:rPr>
              <a:t> </a:t>
            </a:r>
          </a:p>
        </p:txBody>
      </p:sp>
      <p:sp>
        <p:nvSpPr>
          <p:cNvPr id="89096" name="Rectangle 8"/>
          <p:cNvSpPr>
            <a:spLocks noGrp="1" noChangeArrowheads="1"/>
          </p:cNvSpPr>
          <p:nvPr/>
        </p:nvSpPr>
        <p:spPr bwMode="auto">
          <a:xfrm>
            <a:off x="395536" y="1916832"/>
            <a:ext cx="3600400" cy="3733800"/>
          </a:xfrm>
          <a:prstGeom prst="rect">
            <a:avLst/>
          </a:prstGeom>
          <a:noFill/>
          <a:ln w="9525">
            <a:noFill/>
            <a:miter lim="800000"/>
            <a:headEnd/>
            <a:tailEnd/>
          </a:ln>
          <a:effectLst/>
        </p:spPr>
        <p:txBody>
          <a:bodyPr/>
          <a:lstStyle/>
          <a:p>
            <a:pPr marL="342900" indent="-342900" algn="l">
              <a:lnSpc>
                <a:spcPct val="90000"/>
              </a:lnSpc>
              <a:spcBef>
                <a:spcPct val="50000"/>
              </a:spcBef>
              <a:buClr>
                <a:schemeClr val="accent1"/>
              </a:buClr>
              <a:buSzPct val="65000"/>
              <a:buFont typeface="Wingdings" pitchFamily="2" charset="2"/>
              <a:buChar char="n"/>
            </a:pPr>
            <a:r>
              <a:rPr lang="zh-CN" altLang="en-US" sz="3000" b="1" dirty="0" smtClean="0">
                <a:solidFill>
                  <a:srgbClr val="002060"/>
                </a:solidFill>
                <a:ea typeface="华文新魏" pitchFamily="2" charset="-122"/>
              </a:rPr>
              <a:t>变化：（</a:t>
            </a:r>
            <a:r>
              <a:rPr lang="en-US" altLang="zh-CN" sz="3000" b="1" dirty="0" smtClean="0">
                <a:solidFill>
                  <a:srgbClr val="002060"/>
                </a:solidFill>
                <a:ea typeface="华文新魏" pitchFamily="2" charset="-122"/>
              </a:rPr>
              <a:t>1</a:t>
            </a:r>
            <a:r>
              <a:rPr lang="zh-CN" altLang="en-US" sz="3000" b="1" dirty="0" smtClean="0">
                <a:solidFill>
                  <a:srgbClr val="002060"/>
                </a:solidFill>
                <a:ea typeface="华文新魏" pitchFamily="2" charset="-122"/>
              </a:rPr>
              <a:t>）有些</a:t>
            </a:r>
            <a:r>
              <a:rPr lang="zh-CN" altLang="en-US" sz="3000" b="1" dirty="0">
                <a:solidFill>
                  <a:srgbClr val="002060"/>
                </a:solidFill>
                <a:ea typeface="华文新魏" pitchFamily="2" charset="-122"/>
              </a:rPr>
              <a:t>地主从乡村迁往城市成为</a:t>
            </a:r>
            <a:r>
              <a:rPr lang="zh-CN" altLang="en-US" sz="3000" b="1" dirty="0">
                <a:solidFill>
                  <a:srgbClr val="C00000"/>
                </a:solidFill>
                <a:ea typeface="华文新魏" pitchFamily="2" charset="-122"/>
              </a:rPr>
              <a:t>城居地主</a:t>
            </a:r>
            <a:r>
              <a:rPr lang="zh-CN" altLang="en-US" sz="3000" b="1" dirty="0">
                <a:solidFill>
                  <a:srgbClr val="002060"/>
                </a:solidFill>
                <a:ea typeface="华文新魏" pitchFamily="2" charset="-122"/>
              </a:rPr>
              <a:t>；</a:t>
            </a:r>
          </a:p>
          <a:p>
            <a:pPr marL="342900" indent="-342900" algn="l">
              <a:lnSpc>
                <a:spcPct val="90000"/>
              </a:lnSpc>
              <a:spcBef>
                <a:spcPct val="50000"/>
              </a:spcBef>
              <a:buClr>
                <a:schemeClr val="accent1"/>
              </a:buClr>
              <a:buSzPct val="65000"/>
              <a:buFont typeface="Wingdings" pitchFamily="2" charset="2"/>
              <a:buChar char="n"/>
            </a:pPr>
            <a:r>
              <a:rPr lang="zh-CN" altLang="en-US" sz="3000" b="1" dirty="0" smtClean="0">
                <a:solidFill>
                  <a:srgbClr val="002060"/>
                </a:solidFill>
                <a:ea typeface="华文新魏" pitchFamily="2" charset="-122"/>
              </a:rPr>
              <a:t>（</a:t>
            </a:r>
            <a:r>
              <a:rPr lang="en-US" altLang="zh-CN" sz="3000" b="1" dirty="0" smtClean="0">
                <a:solidFill>
                  <a:srgbClr val="002060"/>
                </a:solidFill>
                <a:ea typeface="华文新魏" pitchFamily="2" charset="-122"/>
              </a:rPr>
              <a:t>2</a:t>
            </a:r>
            <a:r>
              <a:rPr lang="zh-CN" altLang="en-US" sz="3000" b="1" dirty="0" smtClean="0">
                <a:solidFill>
                  <a:srgbClr val="002060"/>
                </a:solidFill>
                <a:ea typeface="华文新魏" pitchFamily="2" charset="-122"/>
              </a:rPr>
              <a:t>）一部分</a:t>
            </a:r>
            <a:r>
              <a:rPr lang="zh-CN" altLang="en-US" sz="3000" b="1" dirty="0">
                <a:solidFill>
                  <a:srgbClr val="002060"/>
                </a:solidFill>
                <a:ea typeface="华文新魏" pitchFamily="2" charset="-122"/>
              </a:rPr>
              <a:t>地主将土地剥削获得的货币投资于资本主义工商业，转化为</a:t>
            </a:r>
            <a:r>
              <a:rPr lang="zh-CN" altLang="en-US" sz="3000" b="1" dirty="0">
                <a:solidFill>
                  <a:srgbClr val="C00000"/>
                </a:solidFill>
                <a:ea typeface="华文新魏" pitchFamily="2" charset="-122"/>
              </a:rPr>
              <a:t>资本家</a:t>
            </a:r>
            <a:r>
              <a:rPr lang="zh-CN" altLang="en-US" sz="3000" b="1" dirty="0">
                <a:solidFill>
                  <a:srgbClr val="002060"/>
                </a:solidFill>
                <a:ea typeface="华文新魏" pitchFamily="2" charset="-122"/>
              </a:rPr>
              <a:t>。</a:t>
            </a:r>
          </a:p>
          <a:p>
            <a:pPr marL="342900" indent="-342900" algn="l">
              <a:lnSpc>
                <a:spcPct val="90000"/>
              </a:lnSpc>
              <a:spcBef>
                <a:spcPct val="20000"/>
              </a:spcBef>
              <a:buClr>
                <a:schemeClr val="accent1"/>
              </a:buClr>
              <a:buSzPct val="65000"/>
              <a:buFont typeface="Wingdings" pitchFamily="2" charset="2"/>
              <a:buChar char="n"/>
            </a:pPr>
            <a:endParaRPr lang="zh-CN" altLang="en-US" sz="3000" b="1" dirty="0">
              <a:solidFill>
                <a:srgbClr val="0307B9"/>
              </a:solidFill>
              <a:ea typeface="华文新魏" pitchFamily="2" charset="-122"/>
            </a:endParaRPr>
          </a:p>
        </p:txBody>
      </p:sp>
      <p:pic>
        <p:nvPicPr>
          <p:cNvPr id="89097" name="Picture 9"/>
          <p:cNvPicPr>
            <a:picLocks noChangeAspect="1" noChangeArrowheads="1"/>
          </p:cNvPicPr>
          <p:nvPr/>
        </p:nvPicPr>
        <p:blipFill>
          <a:blip r:embed="rId3" cstate="print"/>
          <a:srcRect/>
          <a:stretch>
            <a:fillRect/>
          </a:stretch>
        </p:blipFill>
        <p:spPr bwMode="auto">
          <a:xfrm>
            <a:off x="4876800" y="1981200"/>
            <a:ext cx="3733800" cy="281463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9097"/>
                                        </p:tgtEl>
                                        <p:attrNameLst>
                                          <p:attrName>style.visibility</p:attrName>
                                        </p:attrNameLst>
                                      </p:cBhvr>
                                      <p:to>
                                        <p:strVal val="visible"/>
                                      </p:to>
                                    </p:set>
                                    <p:animEffect transition="in" filter="slide(fromBottom)">
                                      <p:cBhvr>
                                        <p:cTn id="7" dur="500"/>
                                        <p:tgtEl>
                                          <p:spTgt spid="89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663575" y="1484313"/>
            <a:ext cx="184150" cy="457200"/>
          </a:xfrm>
          <a:prstGeom prst="rect">
            <a:avLst/>
          </a:prstGeom>
          <a:noFill/>
          <a:ln w="9525">
            <a:noFill/>
            <a:miter lim="800000"/>
            <a:headEnd/>
            <a:tailEnd/>
          </a:ln>
          <a:effectLst/>
        </p:spPr>
        <p:txBody>
          <a:bodyPr wrap="none">
            <a:spAutoFit/>
          </a:bodyPr>
          <a:lstStyle/>
          <a:p>
            <a:pPr algn="l"/>
            <a:endParaRPr lang="zh-CN" altLang="en-US" sz="2400"/>
          </a:p>
        </p:txBody>
      </p:sp>
      <p:sp>
        <p:nvSpPr>
          <p:cNvPr id="90115" name="Text Box 3"/>
          <p:cNvSpPr txBox="1">
            <a:spLocks noChangeArrowheads="1"/>
          </p:cNvSpPr>
          <p:nvPr/>
        </p:nvSpPr>
        <p:spPr bwMode="auto">
          <a:xfrm>
            <a:off x="533400" y="1066800"/>
            <a:ext cx="5334000" cy="457200"/>
          </a:xfrm>
          <a:prstGeom prst="rect">
            <a:avLst/>
          </a:prstGeom>
          <a:solidFill>
            <a:srgbClr val="FFFFFF">
              <a:alpha val="48999"/>
            </a:srgbClr>
          </a:solidFill>
          <a:ln w="9525">
            <a:noFill/>
            <a:miter lim="800000"/>
            <a:headEnd/>
            <a:tailEnd/>
          </a:ln>
          <a:effectLst/>
        </p:spPr>
        <p:txBody>
          <a:bodyPr>
            <a:spAutoFit/>
          </a:bodyPr>
          <a:lstStyle/>
          <a:p>
            <a:pPr algn="l">
              <a:spcBef>
                <a:spcPct val="50000"/>
              </a:spcBef>
            </a:pPr>
            <a:endParaRPr lang="zh-CN" altLang="en-US" sz="2400" b="1">
              <a:ea typeface="华文新魏" pitchFamily="2" charset="-122"/>
            </a:endParaRPr>
          </a:p>
        </p:txBody>
      </p:sp>
      <p:sp>
        <p:nvSpPr>
          <p:cNvPr id="90116" name="Text Box 4"/>
          <p:cNvSpPr txBox="1">
            <a:spLocks noChangeArrowheads="1"/>
          </p:cNvSpPr>
          <p:nvPr/>
        </p:nvSpPr>
        <p:spPr bwMode="auto">
          <a:xfrm>
            <a:off x="5435600" y="1989138"/>
            <a:ext cx="2592388" cy="519112"/>
          </a:xfrm>
          <a:prstGeom prst="rect">
            <a:avLst/>
          </a:prstGeom>
          <a:noFill/>
          <a:ln w="9525">
            <a:noFill/>
            <a:miter lim="800000"/>
            <a:headEnd/>
            <a:tailEnd/>
          </a:ln>
          <a:effectLst/>
        </p:spPr>
        <p:txBody>
          <a:bodyPr>
            <a:spAutoFit/>
          </a:bodyPr>
          <a:lstStyle/>
          <a:p>
            <a:pPr eaLnBrk="0" hangingPunct="0">
              <a:spcBef>
                <a:spcPct val="50000"/>
              </a:spcBef>
            </a:pPr>
            <a:endParaRPr lang="zh-CN" altLang="en-US" sz="2800" b="1">
              <a:solidFill>
                <a:srgbClr val="FF3300"/>
              </a:solidFill>
              <a:latin typeface="Times New Roman" pitchFamily="18" charset="0"/>
            </a:endParaRPr>
          </a:p>
        </p:txBody>
      </p:sp>
      <p:pic>
        <p:nvPicPr>
          <p:cNvPr id="90117" name="Picture 5" descr="11643300625a7b50693">
            <a:hlinkClick r:id="rId2"/>
          </p:cNvPr>
          <p:cNvPicPr>
            <a:picLocks noChangeAspect="1" noChangeArrowheads="1"/>
          </p:cNvPicPr>
          <p:nvPr/>
        </p:nvPicPr>
        <p:blipFill>
          <a:blip r:embed="rId3" cstate="print"/>
          <a:srcRect/>
          <a:stretch>
            <a:fillRect/>
          </a:stretch>
        </p:blipFill>
        <p:spPr bwMode="auto">
          <a:xfrm>
            <a:off x="5638800" y="3352800"/>
            <a:ext cx="3009900" cy="3276600"/>
          </a:xfrm>
          <a:prstGeom prst="rect">
            <a:avLst/>
          </a:prstGeom>
          <a:noFill/>
          <a:ln w="9525">
            <a:noFill/>
            <a:miter lim="800000"/>
            <a:headEnd/>
            <a:tailEnd/>
          </a:ln>
        </p:spPr>
      </p:pic>
      <p:sp>
        <p:nvSpPr>
          <p:cNvPr id="90118" name="Rectangle 6"/>
          <p:cNvSpPr>
            <a:spLocks noGrp="1" noChangeArrowheads="1"/>
          </p:cNvSpPr>
          <p:nvPr>
            <p:ph type="title"/>
          </p:nvPr>
        </p:nvSpPr>
        <p:spPr>
          <a:xfrm>
            <a:off x="395536" y="304800"/>
            <a:ext cx="8291264" cy="914400"/>
          </a:xfrm>
          <a:noFill/>
          <a:ln/>
        </p:spPr>
        <p:txBody>
          <a:bodyPr/>
          <a:lstStyle/>
          <a:p>
            <a:r>
              <a:rPr lang="en-US" altLang="zh-CN" sz="4000" b="1" dirty="0"/>
              <a:t>2</a:t>
            </a:r>
            <a:r>
              <a:rPr lang="zh-CN" altLang="en-US" sz="4000" b="1" dirty="0"/>
              <a:t>、</a:t>
            </a:r>
            <a:r>
              <a:rPr lang="zh-CN" altLang="en-US" sz="4000" b="1" dirty="0">
                <a:latin typeface="华文新魏" pitchFamily="2" charset="-122"/>
                <a:ea typeface="华文新魏" pitchFamily="2" charset="-122"/>
              </a:rPr>
              <a:t>旧的被统治阶级</a:t>
            </a:r>
            <a:r>
              <a:rPr lang="en-US" altLang="zh-CN" sz="4000" b="1" dirty="0">
                <a:latin typeface="华文新魏" pitchFamily="2" charset="-122"/>
                <a:ea typeface="华文新魏" pitchFamily="2" charset="-122"/>
              </a:rPr>
              <a:t>--</a:t>
            </a:r>
            <a:r>
              <a:rPr lang="zh-CN" altLang="en-US" sz="4000" b="1" dirty="0">
                <a:latin typeface="华文新魏" pitchFamily="2" charset="-122"/>
                <a:ea typeface="华文新魏" pitchFamily="2" charset="-122"/>
              </a:rPr>
              <a:t>农民阶级 </a:t>
            </a:r>
          </a:p>
        </p:txBody>
      </p:sp>
      <p:sp>
        <p:nvSpPr>
          <p:cNvPr id="90120" name="Rectangle 8"/>
          <p:cNvSpPr>
            <a:spLocks noGrp="1" noChangeArrowheads="1"/>
          </p:cNvSpPr>
          <p:nvPr>
            <p:ph sz="quarter" idx="1"/>
          </p:nvPr>
        </p:nvSpPr>
        <p:spPr>
          <a:xfrm>
            <a:off x="395536" y="1714488"/>
            <a:ext cx="5090864" cy="3298688"/>
          </a:xfrm>
          <a:noFill/>
          <a:ln/>
        </p:spPr>
        <p:txBody>
          <a:bodyPr>
            <a:normAutofit lnSpcReduction="10000"/>
          </a:bodyPr>
          <a:lstStyle/>
          <a:p>
            <a:pPr>
              <a:lnSpc>
                <a:spcPct val="80000"/>
              </a:lnSpc>
            </a:pPr>
            <a:r>
              <a:rPr lang="zh-CN" altLang="en-US" sz="2800" b="1" dirty="0" smtClean="0">
                <a:latin typeface="+mj-ea"/>
                <a:ea typeface="+mj-ea"/>
              </a:rPr>
              <a:t>（</a:t>
            </a:r>
            <a:r>
              <a:rPr lang="en-US" altLang="zh-CN" sz="2800" b="1" dirty="0" smtClean="0">
                <a:latin typeface="+mj-ea"/>
                <a:ea typeface="+mj-ea"/>
              </a:rPr>
              <a:t>1</a:t>
            </a:r>
            <a:r>
              <a:rPr lang="zh-CN" altLang="en-US" sz="2800" b="1" dirty="0" smtClean="0">
                <a:latin typeface="+mj-ea"/>
                <a:ea typeface="+mj-ea"/>
              </a:rPr>
              <a:t>）农民</a:t>
            </a:r>
            <a:r>
              <a:rPr lang="zh-CN" altLang="en-US" sz="2800" b="1" dirty="0">
                <a:latin typeface="+mj-ea"/>
                <a:ea typeface="+mj-ea"/>
              </a:rPr>
              <a:t>仍是近代中国社会人数最多的被剥削阶级</a:t>
            </a:r>
            <a:r>
              <a:rPr lang="zh-CN" altLang="en-US" sz="2800" b="1" dirty="0" smtClean="0">
                <a:latin typeface="+mj-ea"/>
                <a:ea typeface="+mj-ea"/>
              </a:rPr>
              <a:t>。</a:t>
            </a:r>
            <a:endParaRPr lang="en-US" altLang="zh-CN" sz="2800" b="1" dirty="0" smtClean="0">
              <a:latin typeface="+mj-ea"/>
              <a:ea typeface="+mj-ea"/>
            </a:endParaRPr>
          </a:p>
          <a:p>
            <a:pPr lvl="1">
              <a:lnSpc>
                <a:spcPct val="80000"/>
              </a:lnSpc>
            </a:pPr>
            <a:r>
              <a:rPr lang="zh-CN" altLang="en-US" b="1" dirty="0" smtClean="0">
                <a:latin typeface="+mj-ea"/>
                <a:ea typeface="+mj-ea"/>
              </a:rPr>
              <a:t>有的转化为贫农、雇农；</a:t>
            </a:r>
            <a:endParaRPr lang="en-US" altLang="zh-CN" b="1" dirty="0" smtClean="0">
              <a:latin typeface="+mj-ea"/>
              <a:ea typeface="+mj-ea"/>
            </a:endParaRPr>
          </a:p>
          <a:p>
            <a:pPr lvl="1">
              <a:lnSpc>
                <a:spcPct val="80000"/>
              </a:lnSpc>
            </a:pPr>
            <a:r>
              <a:rPr lang="zh-CN" altLang="en-US" b="1" dirty="0" smtClean="0">
                <a:latin typeface="+mj-ea"/>
                <a:ea typeface="+mj-ea"/>
              </a:rPr>
              <a:t>有</a:t>
            </a:r>
            <a:r>
              <a:rPr lang="zh-CN" altLang="en-US" b="1" dirty="0" smtClean="0">
                <a:latin typeface="+mj-ea"/>
                <a:ea typeface="+mj-ea"/>
              </a:rPr>
              <a:t>的成为产业工人的后备军。</a:t>
            </a:r>
            <a:endParaRPr lang="zh-CN" altLang="en-US" b="1" dirty="0">
              <a:latin typeface="+mj-ea"/>
              <a:ea typeface="+mj-ea"/>
            </a:endParaRPr>
          </a:p>
          <a:p>
            <a:pPr>
              <a:lnSpc>
                <a:spcPct val="80000"/>
              </a:lnSpc>
            </a:pPr>
            <a:r>
              <a:rPr lang="zh-CN" altLang="en-US" sz="2800" b="1" dirty="0" smtClean="0">
                <a:latin typeface="+mj-ea"/>
                <a:ea typeface="+mj-ea"/>
              </a:rPr>
              <a:t>（</a:t>
            </a:r>
            <a:r>
              <a:rPr lang="en-US" altLang="zh-CN" sz="2800" b="1" dirty="0" smtClean="0">
                <a:latin typeface="+mj-ea"/>
                <a:ea typeface="+mj-ea"/>
              </a:rPr>
              <a:t>2</a:t>
            </a:r>
            <a:r>
              <a:rPr lang="zh-CN" altLang="en-US" sz="2800" b="1" dirty="0" smtClean="0">
                <a:latin typeface="+mj-ea"/>
                <a:ea typeface="+mj-ea"/>
              </a:rPr>
              <a:t>）具有</a:t>
            </a:r>
            <a:r>
              <a:rPr lang="zh-CN" altLang="en-US" sz="2800" b="1" dirty="0" smtClean="0">
                <a:latin typeface="+mj-ea"/>
                <a:ea typeface="+mj-ea"/>
              </a:rPr>
              <a:t>强烈的革命要求，是中国</a:t>
            </a:r>
            <a:r>
              <a:rPr lang="zh-CN" altLang="en-US" sz="2800" b="1" dirty="0">
                <a:latin typeface="+mj-ea"/>
                <a:ea typeface="+mj-ea"/>
              </a:rPr>
              <a:t>民主革命的主力军。</a:t>
            </a:r>
          </a:p>
          <a:p>
            <a:pPr>
              <a:lnSpc>
                <a:spcPct val="80000"/>
              </a:lnSpc>
            </a:pPr>
            <a:r>
              <a:rPr lang="zh-CN" altLang="en-US" sz="2800" b="1" dirty="0" smtClean="0">
                <a:latin typeface="+mj-ea"/>
                <a:ea typeface="+mj-ea"/>
              </a:rPr>
              <a:t>（</a:t>
            </a:r>
            <a:r>
              <a:rPr lang="en-US" altLang="zh-CN" sz="2800" b="1" dirty="0" smtClean="0">
                <a:latin typeface="+mj-ea"/>
                <a:ea typeface="+mj-ea"/>
              </a:rPr>
              <a:t>3</a:t>
            </a:r>
            <a:r>
              <a:rPr lang="zh-CN" altLang="en-US" sz="2800" b="1" dirty="0" smtClean="0">
                <a:latin typeface="+mj-ea"/>
                <a:ea typeface="+mj-ea"/>
              </a:rPr>
              <a:t>）由于小生产者的局限性，农民单</a:t>
            </a:r>
            <a:r>
              <a:rPr lang="zh-CN" altLang="en-US" sz="2800" b="1" dirty="0">
                <a:latin typeface="+mj-ea"/>
                <a:ea typeface="+mj-ea"/>
              </a:rPr>
              <a:t>凭自身力量不可能求得解放，更不可能把反帝反封建斗争引向胜利。</a:t>
            </a:r>
          </a:p>
        </p:txBody>
      </p:sp>
      <p:pic>
        <p:nvPicPr>
          <p:cNvPr id="90119" name="Picture 3" descr="0671111402515639">
            <a:hlinkClick r:id="rId4"/>
          </p:cNvPr>
          <p:cNvPicPr>
            <a:picLocks noChangeAspect="1" noChangeArrowheads="1"/>
          </p:cNvPicPr>
          <p:nvPr/>
        </p:nvPicPr>
        <p:blipFill>
          <a:blip r:embed="rId5" cstate="print"/>
          <a:srcRect/>
          <a:stretch>
            <a:fillRect/>
          </a:stretch>
        </p:blipFill>
        <p:spPr bwMode="auto">
          <a:xfrm>
            <a:off x="5562600" y="1066800"/>
            <a:ext cx="3276600" cy="2263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0115"/>
                                        </p:tgtEl>
                                        <p:attrNameLst>
                                          <p:attrName>style.visibility</p:attrName>
                                        </p:attrNameLst>
                                      </p:cBhvr>
                                      <p:to>
                                        <p:strVal val="visible"/>
                                      </p:to>
                                    </p:set>
                                    <p:animEffect transition="in" filter="slide(fromBottom)">
                                      <p:cBhvr>
                                        <p:cTn id="7" dur="500"/>
                                        <p:tgtEl>
                                          <p:spTgt spid="901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0117"/>
                                        </p:tgtEl>
                                        <p:attrNameLst>
                                          <p:attrName>style.visibility</p:attrName>
                                        </p:attrNameLst>
                                      </p:cBhvr>
                                      <p:to>
                                        <p:strVal val="visible"/>
                                      </p:to>
                                    </p:set>
                                    <p:animEffect transition="in" filter="slide(fromBottom)">
                                      <p:cBhvr>
                                        <p:cTn id="12" dur="500"/>
                                        <p:tgtEl>
                                          <p:spTgt spid="9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animBg="1"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47">
      <a:dk1>
        <a:srgbClr val="002060"/>
      </a:dk1>
      <a:lt1>
        <a:sysClr val="window" lastClr="FFFFFF"/>
      </a:lt1>
      <a:dk2>
        <a:srgbClr val="002060"/>
      </a:dk2>
      <a:lt2>
        <a:srgbClr val="E9E5DC"/>
      </a:lt2>
      <a:accent1>
        <a:srgbClr val="D34817"/>
      </a:accent1>
      <a:accent2>
        <a:srgbClr val="9B2D1F"/>
      </a:accent2>
      <a:accent3>
        <a:srgbClr val="002060"/>
      </a:accent3>
      <a:accent4>
        <a:srgbClr val="956251"/>
      </a:accent4>
      <a:accent5>
        <a:srgbClr val="918485"/>
      </a:accent5>
      <a:accent6>
        <a:srgbClr val="855D5D"/>
      </a:accent6>
      <a:hlink>
        <a:srgbClr val="CC9900"/>
      </a:hlink>
      <a:folHlink>
        <a:srgbClr val="96A9A9"/>
      </a:folHlink>
    </a:clrScheme>
    <a:fontScheme name="自定义 12">
      <a:majorFont>
        <a:latin typeface="华文新魏"/>
        <a:ea typeface="华文新魏"/>
        <a:cs typeface=""/>
      </a:majorFont>
      <a:minorFont>
        <a:latin typeface="华文新魏"/>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47">
    <a:dk1>
      <a:srgbClr val="002060"/>
    </a:dk1>
    <a:lt1>
      <a:sysClr val="window" lastClr="FFFFFF"/>
    </a:lt1>
    <a:dk2>
      <a:srgbClr val="002060"/>
    </a:dk2>
    <a:lt2>
      <a:srgbClr val="E9E5DC"/>
    </a:lt2>
    <a:accent1>
      <a:srgbClr val="D34817"/>
    </a:accent1>
    <a:accent2>
      <a:srgbClr val="9B2D1F"/>
    </a:accent2>
    <a:accent3>
      <a:srgbClr val="002060"/>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
  <TotalTime>3185</TotalTime>
  <Words>6712</Words>
  <Application>Microsoft Office PowerPoint</Application>
  <PresentationFormat>全屏显示(4:3)</PresentationFormat>
  <Paragraphs>573</Paragraphs>
  <Slides>119</Slides>
  <Notes>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21" baseType="lpstr">
      <vt:lpstr>平衡</vt:lpstr>
      <vt:lpstr>Microsoft Graph 图表</vt:lpstr>
      <vt:lpstr>幻灯片 1</vt:lpstr>
      <vt:lpstr>幻灯片 2</vt:lpstr>
      <vt:lpstr>一、鸦片战争前的中国与世界</vt:lpstr>
      <vt:lpstr>（一）中国灿烂的古代文明 </vt:lpstr>
      <vt:lpstr>幻灯片 5</vt:lpstr>
      <vt:lpstr>2、丰富多彩、辉煌灿烂</vt:lpstr>
      <vt:lpstr>幻灯片 7</vt:lpstr>
      <vt:lpstr>幻灯片 8</vt:lpstr>
      <vt:lpstr>幻灯片 9</vt:lpstr>
      <vt:lpstr>★手工业 </vt:lpstr>
      <vt:lpstr>幻灯片 11</vt:lpstr>
      <vt:lpstr>★发达的建筑艺术</vt:lpstr>
      <vt:lpstr>★古代三大工程</vt:lpstr>
      <vt:lpstr>★古代四大发明</vt:lpstr>
      <vt:lpstr>幻灯片 15</vt:lpstr>
      <vt:lpstr>幻灯片 16</vt:lpstr>
      <vt:lpstr>（2）哲学思想博大精深</vt:lpstr>
      <vt:lpstr>     </vt:lpstr>
      <vt:lpstr>幻灯片 19</vt:lpstr>
      <vt:lpstr>（4）发达的经济</vt:lpstr>
      <vt:lpstr>（二）中国封建社会由昌盛到衰落</vt:lpstr>
      <vt:lpstr>1、中国封建社会的特点</vt:lpstr>
      <vt:lpstr>（2）中国封建社会的政治制度</vt:lpstr>
      <vt:lpstr>（3）中国封建社会的思想文化</vt:lpstr>
      <vt:lpstr>（4）中国封建社会的社会结构</vt:lpstr>
      <vt:lpstr>幻灯片 26</vt:lpstr>
      <vt:lpstr>（1）经济上：土地兼并严重，阶级矛盾激化</vt:lpstr>
      <vt:lpstr>【案例】 土地兼并严重</vt:lpstr>
      <vt:lpstr>（2）政治上：吏治腐败，因循懈怠</vt:lpstr>
      <vt:lpstr>【案例】 “和珅跌倒，嘉庆吃饱”</vt:lpstr>
      <vt:lpstr>【案例】</vt:lpstr>
      <vt:lpstr>幻灯片 32</vt:lpstr>
      <vt:lpstr>幻灯片 33</vt:lpstr>
      <vt:lpstr>（4）文化上：文化专制，控制思想</vt:lpstr>
      <vt:lpstr>【案例】“文字狱”</vt:lpstr>
      <vt:lpstr>幻灯片 36</vt:lpstr>
      <vt:lpstr>（5）外交上：闭关锁国，固步自封</vt:lpstr>
      <vt:lpstr>【案例】</vt:lpstr>
      <vt:lpstr>幻灯片 39</vt:lpstr>
      <vt:lpstr>幻灯片 40</vt:lpstr>
      <vt:lpstr>幻灯片 41</vt:lpstr>
      <vt:lpstr>幻灯片 42</vt:lpstr>
      <vt:lpstr>（三）世界资本主义的发展与殖民扩张</vt:lpstr>
      <vt:lpstr>幻灯片 44</vt:lpstr>
      <vt:lpstr>★哥伦布发现新大陆</vt:lpstr>
      <vt:lpstr>★达●伽马开辟了西欧到印度的新航路</vt:lpstr>
      <vt:lpstr>★麦哲伦发现麦哲伦海峡</vt:lpstr>
      <vt:lpstr>幻灯片 48</vt:lpstr>
      <vt:lpstr>案例：郑和下西洋与地理大发现</vt:lpstr>
      <vt:lpstr>幻灯片 50</vt:lpstr>
      <vt:lpstr>（3）原始积累（primitive accumulation）为资本主义的产生准备了货币财富和丧失生产资料的劳动者 。</vt:lpstr>
      <vt:lpstr>（1）资产阶级革命为资本主义的发展创造和提供了政治上的前提和保证。</vt:lpstr>
      <vt:lpstr>幻灯片 53</vt:lpstr>
      <vt:lpstr>幻灯片 54</vt:lpstr>
      <vt:lpstr>幻灯片 55</vt:lpstr>
      <vt:lpstr>3、殖民主义（Colonialism）与西方资本主义的对外扩张</vt:lpstr>
      <vt:lpstr>幻灯片 57</vt:lpstr>
      <vt:lpstr>（2）殖民主义的本质</vt:lpstr>
      <vt:lpstr>幻灯片 59</vt:lpstr>
      <vt:lpstr>幻灯片 60</vt:lpstr>
      <vt:lpstr>幻灯片 61</vt:lpstr>
      <vt:lpstr>（一）鸦片战争(Opium  War)：中国近代史的起点</vt:lpstr>
      <vt:lpstr>1、英国发动鸦片战争的原因</vt:lpstr>
      <vt:lpstr>幻灯片 64</vt:lpstr>
      <vt:lpstr>（2）英国对华贸易长期处于入超状态，英国以走私鸦片作为谋取暴利及改变贸易逆差的手段。</vt:lpstr>
      <vt:lpstr>英国工业品遭到中国自然经济和闭关政策的顽强抵抗。</vt:lpstr>
      <vt:lpstr>如何打开中国大门？</vt:lpstr>
      <vt:lpstr>鸦片贸易概况</vt:lpstr>
      <vt:lpstr>（3）1825年和1837-1838年英国发生了两次资本主义经济危机。</vt:lpstr>
      <vt:lpstr>2、禁烟运动和鸦片战争的爆发</vt:lpstr>
      <vt:lpstr>幻灯片 71</vt:lpstr>
      <vt:lpstr>幻灯片 72</vt:lpstr>
      <vt:lpstr>幻灯片 73</vt:lpstr>
      <vt:lpstr>幻灯片 74</vt:lpstr>
      <vt:lpstr>幻灯片 75</vt:lpstr>
      <vt:lpstr>幻灯片 76</vt:lpstr>
      <vt:lpstr>幻灯片 77</vt:lpstr>
      <vt:lpstr>③加剧了清政府的吏治腐败，削弱军队战斗力</vt:lpstr>
      <vt:lpstr>幻灯片 79</vt:lpstr>
      <vt:lpstr>禁烟政策的分歧：</vt:lpstr>
      <vt:lpstr>【案例】：主禁派</vt:lpstr>
      <vt:lpstr>幻灯片 82</vt:lpstr>
      <vt:lpstr>（2）禁烟运动</vt:lpstr>
      <vt:lpstr>幻灯片 84</vt:lpstr>
      <vt:lpstr>（3）鸦片战争的爆发</vt:lpstr>
      <vt:lpstr>3、战争结果</vt:lpstr>
      <vt:lpstr>一系列不平等条约相继签订</vt:lpstr>
      <vt:lpstr>4、鸦片战争成为中国近代史的起点</vt:lpstr>
      <vt:lpstr>幻灯片 89</vt:lpstr>
      <vt:lpstr>（二）中国社会的半殖民地半封建性质</vt:lpstr>
      <vt:lpstr>（1）独立的中国逐渐变成半殖民地的中国</vt:lpstr>
      <vt:lpstr>（2）封建的中国逐渐变成半封建的中国</vt:lpstr>
      <vt:lpstr>2、中国半殖民地半封建社会的基本特征</vt:lpstr>
      <vt:lpstr>幻灯片 94</vt:lpstr>
      <vt:lpstr>幻灯片 95</vt:lpstr>
      <vt:lpstr>幻灯片 96</vt:lpstr>
      <vt:lpstr>（三）社会阶级关系的变动</vt:lpstr>
      <vt:lpstr>幻灯片 98</vt:lpstr>
      <vt:lpstr>2、旧的被统治阶级--农民阶级 </vt:lpstr>
      <vt:lpstr>3、新兴的被压迫阶级--工人阶级 </vt:lpstr>
      <vt:lpstr>（3）特点</vt:lpstr>
      <vt:lpstr>4、近代新产生的阶级--资产阶级</vt:lpstr>
      <vt:lpstr>幻灯片 103</vt:lpstr>
      <vt:lpstr>幻灯片 104</vt:lpstr>
      <vt:lpstr>民族资产阶级的两重性（两面性）</vt:lpstr>
      <vt:lpstr>幻灯片 106</vt:lpstr>
      <vt:lpstr>三、近代中国的主要矛盾和历史任务</vt:lpstr>
      <vt:lpstr>不同时期呈现不同的状态：</vt:lpstr>
      <vt:lpstr>（二）两大历史任务及其相互关系</vt:lpstr>
      <vt:lpstr>1、两大历史任务</vt:lpstr>
      <vt:lpstr>2、两大历史任务的关系</vt:lpstr>
      <vt:lpstr>怎样争得民族独立和人民解放</vt:lpstr>
      <vt:lpstr>幻灯片 113</vt:lpstr>
      <vt:lpstr>    结束语</vt:lpstr>
      <vt:lpstr>学习思考</vt:lpstr>
      <vt:lpstr>幻灯片 116</vt:lpstr>
      <vt:lpstr>推荐书目</vt:lpstr>
      <vt:lpstr>视频资料：</vt:lpstr>
      <vt:lpstr>幻灯片 119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wyp</cp:lastModifiedBy>
  <cp:revision>673</cp:revision>
  <dcterms:created xsi:type="dcterms:W3CDTF">2017-02-13T13:32:21Z</dcterms:created>
  <dcterms:modified xsi:type="dcterms:W3CDTF">2019-09-24T09:23:11Z</dcterms:modified>
</cp:coreProperties>
</file>